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quickStyle9.xml" ContentType="application/vnd.openxmlformats-officedocument.drawingml.diagramStyl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2"/>
  </p:notesMasterIdLst>
  <p:sldIdLst>
    <p:sldId id="256" r:id="rId2"/>
    <p:sldId id="334" r:id="rId3"/>
    <p:sldId id="351" r:id="rId4"/>
    <p:sldId id="337" r:id="rId5"/>
    <p:sldId id="335" r:id="rId6"/>
    <p:sldId id="336" r:id="rId7"/>
    <p:sldId id="339" r:id="rId8"/>
    <p:sldId id="350" r:id="rId9"/>
    <p:sldId id="340" r:id="rId10"/>
    <p:sldId id="341" r:id="rId11"/>
    <p:sldId id="348" r:id="rId12"/>
    <p:sldId id="349" r:id="rId13"/>
    <p:sldId id="343" r:id="rId14"/>
    <p:sldId id="344" r:id="rId15"/>
    <p:sldId id="342" r:id="rId16"/>
    <p:sldId id="347" r:id="rId17"/>
    <p:sldId id="345" r:id="rId18"/>
    <p:sldId id="346" r:id="rId19"/>
    <p:sldId id="338" r:id="rId20"/>
    <p:sldId id="333" r:id="rId2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1" initials="E" lastIdx="1" clrIdx="0">
    <p:extLst>
      <p:ext uri="{19B8F6BF-5375-455C-9EA6-DF929625EA0E}">
        <p15:presenceInfo xmlns:p15="http://schemas.microsoft.com/office/powerpoint/2012/main" xmlns="" userId="EG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69" autoAdjust="0"/>
    <p:restoredTop sz="95036" autoAdjust="0"/>
  </p:normalViewPr>
  <p:slideViewPr>
    <p:cSldViewPr snapToGrid="0">
      <p:cViewPr varScale="1">
        <p:scale>
          <a:sx n="142" d="100"/>
          <a:sy n="142" d="100"/>
        </p:scale>
        <p:origin x="-660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-2923" y="-7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59A5E-9834-4FD1-81A7-1135987F70B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BA2D0FE-C7F7-40FA-B224-C4D823474552}">
      <dgm:prSet phldrT="[Текст]"/>
      <dgm:spPr/>
      <dgm:t>
        <a:bodyPr/>
        <a:lstStyle/>
        <a:p>
          <a:r>
            <a:rPr lang="ru-RU" dirty="0" smtClean="0"/>
            <a:t>Система </a:t>
          </a:r>
          <a:r>
            <a:rPr lang="ru-RU" dirty="0" err="1" smtClean="0"/>
            <a:t>рендера</a:t>
          </a:r>
          <a:endParaRPr lang="ru-RU" dirty="0"/>
        </a:p>
      </dgm:t>
    </dgm:pt>
    <dgm:pt modelId="{6CBE46CE-3FDD-4621-81FF-98930883F326}" type="parTrans" cxnId="{976F6E35-C44F-439D-A129-EF028E9B6228}">
      <dgm:prSet/>
      <dgm:spPr/>
      <dgm:t>
        <a:bodyPr/>
        <a:lstStyle/>
        <a:p>
          <a:endParaRPr lang="ru-RU"/>
        </a:p>
      </dgm:t>
    </dgm:pt>
    <dgm:pt modelId="{C0C320E7-6273-469C-97B3-E52F91B74A3E}" type="sibTrans" cxnId="{976F6E35-C44F-439D-A129-EF028E9B6228}">
      <dgm:prSet/>
      <dgm:spPr/>
      <dgm:t>
        <a:bodyPr/>
        <a:lstStyle/>
        <a:p>
          <a:endParaRPr lang="ru-RU"/>
        </a:p>
      </dgm:t>
    </dgm:pt>
    <dgm:pt modelId="{BD5C3463-56B3-464B-9886-4989BCD8052D}">
      <dgm:prSet phldrT="[Текст]"/>
      <dgm:spPr/>
      <dgm:t>
        <a:bodyPr/>
        <a:lstStyle/>
        <a:p>
          <a:r>
            <a:rPr lang="ru-RU" dirty="0" smtClean="0"/>
            <a:t>Система анимации</a:t>
          </a:r>
          <a:endParaRPr lang="ru-RU" dirty="0"/>
        </a:p>
      </dgm:t>
    </dgm:pt>
    <dgm:pt modelId="{BDD42DD8-B263-4A67-B35A-5E5C3433E949}" type="parTrans" cxnId="{6440A162-75AC-4E12-A35F-A0BCE28036C7}">
      <dgm:prSet/>
      <dgm:spPr/>
      <dgm:t>
        <a:bodyPr/>
        <a:lstStyle/>
        <a:p>
          <a:endParaRPr lang="ru-RU"/>
        </a:p>
      </dgm:t>
    </dgm:pt>
    <dgm:pt modelId="{E08BEC93-0109-4685-BEB7-E5805A43CC6C}" type="sibTrans" cxnId="{6440A162-75AC-4E12-A35F-A0BCE28036C7}">
      <dgm:prSet/>
      <dgm:spPr/>
      <dgm:t>
        <a:bodyPr/>
        <a:lstStyle/>
        <a:p>
          <a:endParaRPr lang="ru-RU"/>
        </a:p>
      </dgm:t>
    </dgm:pt>
    <dgm:pt modelId="{8692F848-2611-4C1E-9BBA-D9F4F3626322}">
      <dgm:prSet phldrT="[Текст]"/>
      <dgm:spPr/>
      <dgm:t>
        <a:bodyPr/>
        <a:lstStyle/>
        <a:p>
          <a:r>
            <a:rPr lang="ru-RU" dirty="0" smtClean="0"/>
            <a:t>Система аудио</a:t>
          </a:r>
          <a:endParaRPr lang="ru-RU" dirty="0"/>
        </a:p>
      </dgm:t>
    </dgm:pt>
    <dgm:pt modelId="{17161214-4000-4E7D-B232-6F4E25E5003F}" type="parTrans" cxnId="{BB86590B-A89F-4C7B-99A8-8C986E5233CE}">
      <dgm:prSet/>
      <dgm:spPr/>
      <dgm:t>
        <a:bodyPr/>
        <a:lstStyle/>
        <a:p>
          <a:endParaRPr lang="ru-RU"/>
        </a:p>
      </dgm:t>
    </dgm:pt>
    <dgm:pt modelId="{8BB97E38-2FA5-49E7-AB82-4AE9A44F70B7}" type="sibTrans" cxnId="{BB86590B-A89F-4C7B-99A8-8C986E5233CE}">
      <dgm:prSet/>
      <dgm:spPr/>
      <dgm:t>
        <a:bodyPr/>
        <a:lstStyle/>
        <a:p>
          <a:endParaRPr lang="ru-RU"/>
        </a:p>
      </dgm:t>
    </dgm:pt>
    <dgm:pt modelId="{9AFCCC6C-F831-499A-842B-D450D3777262}">
      <dgm:prSet phldrT="[Текст]"/>
      <dgm:spPr/>
      <dgm:t>
        <a:bodyPr/>
        <a:lstStyle/>
        <a:p>
          <a:r>
            <a:rPr lang="ru-RU" i="0" dirty="0" smtClean="0"/>
            <a:t>Прикладные системы</a:t>
          </a:r>
          <a:endParaRPr lang="ru-RU" i="0" dirty="0"/>
        </a:p>
      </dgm:t>
    </dgm:pt>
    <dgm:pt modelId="{31DFEB54-D043-4199-A01A-B9207DD4D9E0}" type="parTrans" cxnId="{67A91C36-378D-4FCE-B600-EAD1F793E698}">
      <dgm:prSet/>
      <dgm:spPr/>
      <dgm:t>
        <a:bodyPr/>
        <a:lstStyle/>
        <a:p>
          <a:endParaRPr lang="ru-RU"/>
        </a:p>
      </dgm:t>
    </dgm:pt>
    <dgm:pt modelId="{2887F5FD-D46E-49D1-99F4-E33F62ECC081}" type="sibTrans" cxnId="{67A91C36-378D-4FCE-B600-EAD1F793E698}">
      <dgm:prSet/>
      <dgm:spPr/>
      <dgm:t>
        <a:bodyPr/>
        <a:lstStyle/>
        <a:p>
          <a:endParaRPr lang="ru-RU"/>
        </a:p>
      </dgm:t>
    </dgm:pt>
    <dgm:pt modelId="{3320B128-CA68-4412-8C3D-72F15574FB7B}">
      <dgm:prSet phldrT="[Текст]"/>
      <dgm:spPr/>
      <dgm:t>
        <a:bodyPr/>
        <a:lstStyle/>
        <a:p>
          <a:r>
            <a:rPr lang="ru-RU" dirty="0" smtClean="0"/>
            <a:t>Таймер</a:t>
          </a:r>
          <a:endParaRPr lang="ru-RU" dirty="0"/>
        </a:p>
      </dgm:t>
    </dgm:pt>
    <dgm:pt modelId="{DF332F1F-70BD-4308-9C76-675714F9CC00}" type="parTrans" cxnId="{6CBAC8D5-9CAD-4877-9397-01A44D7CE3DE}">
      <dgm:prSet/>
      <dgm:spPr/>
      <dgm:t>
        <a:bodyPr/>
        <a:lstStyle/>
        <a:p>
          <a:endParaRPr lang="ru-RU"/>
        </a:p>
      </dgm:t>
    </dgm:pt>
    <dgm:pt modelId="{963AA458-5CFA-43F4-98B1-765BE2724997}" type="sibTrans" cxnId="{6CBAC8D5-9CAD-4877-9397-01A44D7CE3DE}">
      <dgm:prSet/>
      <dgm:spPr/>
      <dgm:t>
        <a:bodyPr/>
        <a:lstStyle/>
        <a:p>
          <a:endParaRPr lang="ru-RU"/>
        </a:p>
      </dgm:t>
    </dgm:pt>
    <dgm:pt modelId="{1A9682D3-6147-460F-B8DA-5A82ED48919D}">
      <dgm:prSet phldrT="[Текст]"/>
      <dgm:spPr/>
      <dgm:t>
        <a:bodyPr/>
        <a:lstStyle/>
        <a:p>
          <a:r>
            <a:rPr lang="ru-RU" dirty="0" smtClean="0"/>
            <a:t>Система ввода</a:t>
          </a:r>
          <a:endParaRPr lang="ru-RU" dirty="0"/>
        </a:p>
      </dgm:t>
    </dgm:pt>
    <dgm:pt modelId="{649401EA-01C1-4F6D-ADDA-FA54FC8F9A22}" type="parTrans" cxnId="{F3620EA9-FA12-4304-9619-0E65185C6706}">
      <dgm:prSet/>
      <dgm:spPr/>
      <dgm:t>
        <a:bodyPr/>
        <a:lstStyle/>
        <a:p>
          <a:endParaRPr lang="ru-RU"/>
        </a:p>
      </dgm:t>
    </dgm:pt>
    <dgm:pt modelId="{CB995101-A664-45A3-82D9-1F1688A26C01}" type="sibTrans" cxnId="{F3620EA9-FA12-4304-9619-0E65185C6706}">
      <dgm:prSet/>
      <dgm:spPr/>
      <dgm:t>
        <a:bodyPr/>
        <a:lstStyle/>
        <a:p>
          <a:endParaRPr lang="ru-RU"/>
        </a:p>
      </dgm:t>
    </dgm:pt>
    <dgm:pt modelId="{B4EA0DAB-6980-4FF3-8202-64A6FB5A413D}">
      <dgm:prSet phldrT="[Текст]"/>
      <dgm:spPr/>
      <dgm:t>
        <a:bodyPr/>
        <a:lstStyle/>
        <a:p>
          <a:r>
            <a:rPr lang="ru-RU" dirty="0" smtClean="0"/>
            <a:t>Вспомогательные библиотеки</a:t>
          </a:r>
          <a:endParaRPr lang="ru-RU" dirty="0"/>
        </a:p>
      </dgm:t>
    </dgm:pt>
    <dgm:pt modelId="{F1C6796D-9A64-470D-AE8A-71E32E5272B0}" type="parTrans" cxnId="{7479270D-8C53-45FF-8191-CD7714E8EA7D}">
      <dgm:prSet/>
      <dgm:spPr/>
      <dgm:t>
        <a:bodyPr/>
        <a:lstStyle/>
        <a:p>
          <a:endParaRPr lang="ru-RU"/>
        </a:p>
      </dgm:t>
    </dgm:pt>
    <dgm:pt modelId="{635CC65E-926A-4570-A51B-B545ED99B444}" type="sibTrans" cxnId="{7479270D-8C53-45FF-8191-CD7714E8EA7D}">
      <dgm:prSet/>
      <dgm:spPr/>
      <dgm:t>
        <a:bodyPr/>
        <a:lstStyle/>
        <a:p>
          <a:endParaRPr lang="ru-RU"/>
        </a:p>
      </dgm:t>
    </dgm:pt>
    <dgm:pt modelId="{5223181E-2CB4-4E96-B9D6-6CD876D58299}">
      <dgm:prSet phldrT="[Текст]"/>
      <dgm:spPr/>
      <dgm:t>
        <a:bodyPr/>
        <a:lstStyle/>
        <a:p>
          <a:r>
            <a:rPr lang="ru-RU" dirty="0" err="1" smtClean="0"/>
            <a:t>Шейдера</a:t>
          </a:r>
          <a:endParaRPr lang="ru-RU" dirty="0"/>
        </a:p>
      </dgm:t>
    </dgm:pt>
    <dgm:pt modelId="{1FF69E83-FE1F-493D-A81D-8CC0024DA241}" type="parTrans" cxnId="{D7EDEECF-C913-47A6-93B9-4DE4FEEB8098}">
      <dgm:prSet/>
      <dgm:spPr/>
      <dgm:t>
        <a:bodyPr/>
        <a:lstStyle/>
        <a:p>
          <a:endParaRPr lang="ru-RU"/>
        </a:p>
      </dgm:t>
    </dgm:pt>
    <dgm:pt modelId="{8BC06DAA-FE79-4F05-9FA7-24BE964E4B4D}" type="sibTrans" cxnId="{D7EDEECF-C913-47A6-93B9-4DE4FEEB8098}">
      <dgm:prSet/>
      <dgm:spPr/>
      <dgm:t>
        <a:bodyPr/>
        <a:lstStyle/>
        <a:p>
          <a:endParaRPr lang="ru-RU"/>
        </a:p>
      </dgm:t>
    </dgm:pt>
    <dgm:pt modelId="{E4EB823F-6A8C-4BCC-BD0A-667508C9A67E}">
      <dgm:prSet phldrT="[Текст]"/>
      <dgm:spPr/>
      <dgm:t>
        <a:bodyPr/>
        <a:lstStyle/>
        <a:p>
          <a:r>
            <a:rPr lang="ru-RU" dirty="0" smtClean="0"/>
            <a:t>Материалы</a:t>
          </a:r>
          <a:endParaRPr lang="ru-RU" dirty="0"/>
        </a:p>
      </dgm:t>
    </dgm:pt>
    <dgm:pt modelId="{62E7CD07-A57D-4D40-B5E1-0CF0B214B8CC}" type="parTrans" cxnId="{F20434F5-E269-4DAE-8673-8BC8BF089F36}">
      <dgm:prSet/>
      <dgm:spPr/>
      <dgm:t>
        <a:bodyPr/>
        <a:lstStyle/>
        <a:p>
          <a:endParaRPr lang="ru-RU"/>
        </a:p>
      </dgm:t>
    </dgm:pt>
    <dgm:pt modelId="{C4A04ACF-C73D-40DB-ABE8-FD0BE8458944}" type="sibTrans" cxnId="{F20434F5-E269-4DAE-8673-8BC8BF089F36}">
      <dgm:prSet/>
      <dgm:spPr/>
      <dgm:t>
        <a:bodyPr/>
        <a:lstStyle/>
        <a:p>
          <a:endParaRPr lang="ru-RU"/>
        </a:p>
      </dgm:t>
    </dgm:pt>
    <dgm:pt modelId="{5591B9DC-55D7-49DD-B53C-64C230027E5A}">
      <dgm:prSet phldrT="[Текст]"/>
      <dgm:spPr/>
      <dgm:t>
        <a:bodyPr/>
        <a:lstStyle/>
        <a:p>
          <a:r>
            <a:rPr lang="ru-RU" dirty="0" smtClean="0"/>
            <a:t>Система хранения информации</a:t>
          </a:r>
          <a:endParaRPr lang="ru-RU" dirty="0"/>
        </a:p>
      </dgm:t>
    </dgm:pt>
    <dgm:pt modelId="{D7845883-7C86-4884-A556-04D86E0475C3}" type="parTrans" cxnId="{FC6ECF6F-3718-462B-AE2C-92F0167C2B24}">
      <dgm:prSet/>
      <dgm:spPr/>
      <dgm:t>
        <a:bodyPr/>
        <a:lstStyle/>
        <a:p>
          <a:endParaRPr lang="ru-RU"/>
        </a:p>
      </dgm:t>
    </dgm:pt>
    <dgm:pt modelId="{9850013A-8605-4520-9025-4F7EA185E8EB}" type="sibTrans" cxnId="{FC6ECF6F-3718-462B-AE2C-92F0167C2B24}">
      <dgm:prSet/>
      <dgm:spPr/>
      <dgm:t>
        <a:bodyPr/>
        <a:lstStyle/>
        <a:p>
          <a:endParaRPr lang="ru-RU"/>
        </a:p>
      </dgm:t>
    </dgm:pt>
    <dgm:pt modelId="{588AA1A8-18F3-4004-8C4E-5172E7579E18}">
      <dgm:prSet phldrT="[Текст]"/>
      <dgm:spPr/>
      <dgm:t>
        <a:bodyPr/>
        <a:lstStyle/>
        <a:p>
          <a:r>
            <a:rPr lang="ru-RU" i="0" dirty="0" smtClean="0"/>
            <a:t>Модули анимации (</a:t>
          </a:r>
          <a:r>
            <a:rPr lang="ru-RU" i="0" dirty="0" err="1" smtClean="0"/>
            <a:t>юниты</a:t>
          </a:r>
          <a:r>
            <a:rPr lang="ru-RU" i="0" dirty="0" smtClean="0"/>
            <a:t>)</a:t>
          </a:r>
          <a:endParaRPr lang="ru-RU" i="0" dirty="0"/>
        </a:p>
      </dgm:t>
    </dgm:pt>
    <dgm:pt modelId="{22C35317-64BA-474D-8616-F208AFDA4CFC}" type="parTrans" cxnId="{4C4536C0-99D0-47BA-93A2-B70A2732207C}">
      <dgm:prSet/>
      <dgm:spPr/>
      <dgm:t>
        <a:bodyPr/>
        <a:lstStyle/>
        <a:p>
          <a:endParaRPr lang="ru-RU"/>
        </a:p>
      </dgm:t>
    </dgm:pt>
    <dgm:pt modelId="{39220513-AFBE-4097-A273-FB6097D9F6E3}" type="sibTrans" cxnId="{4C4536C0-99D0-47BA-93A2-B70A2732207C}">
      <dgm:prSet/>
      <dgm:spPr/>
      <dgm:t>
        <a:bodyPr/>
        <a:lstStyle/>
        <a:p>
          <a:endParaRPr lang="ru-RU"/>
        </a:p>
      </dgm:t>
    </dgm:pt>
    <dgm:pt modelId="{D0491194-0DBB-4A21-A719-1C713586AFC9}">
      <dgm:prSet phldrT="[Текст]"/>
      <dgm:spPr/>
      <dgm:t>
        <a:bodyPr/>
        <a:lstStyle/>
        <a:p>
          <a:r>
            <a:rPr lang="ru-RU" dirty="0" smtClean="0"/>
            <a:t>Система освещения</a:t>
          </a:r>
          <a:endParaRPr lang="ru-RU" dirty="0"/>
        </a:p>
      </dgm:t>
    </dgm:pt>
    <dgm:pt modelId="{8FA9519B-9E8E-498F-8A85-0428E184F4D3}" type="parTrans" cxnId="{C76B3944-E4C8-4C97-B69F-04A3F7BD22D6}">
      <dgm:prSet/>
      <dgm:spPr/>
      <dgm:t>
        <a:bodyPr/>
        <a:lstStyle/>
        <a:p>
          <a:endParaRPr lang="ru-RU"/>
        </a:p>
      </dgm:t>
    </dgm:pt>
    <dgm:pt modelId="{4A7034CC-9B24-4C0F-BE9A-F78A60F27D83}" type="sibTrans" cxnId="{C76B3944-E4C8-4C97-B69F-04A3F7BD22D6}">
      <dgm:prSet/>
      <dgm:spPr/>
      <dgm:t>
        <a:bodyPr/>
        <a:lstStyle/>
        <a:p>
          <a:endParaRPr lang="ru-RU"/>
        </a:p>
      </dgm:t>
    </dgm:pt>
    <dgm:pt modelId="{88193433-B59F-49FD-B36A-157C29FB538B}">
      <dgm:prSet phldrT="[Текст]"/>
      <dgm:spPr/>
      <dgm:t>
        <a:bodyPr/>
        <a:lstStyle/>
        <a:p>
          <a:r>
            <a:rPr lang="ru-RU" dirty="0" smtClean="0"/>
            <a:t>Примитивы</a:t>
          </a:r>
          <a:endParaRPr lang="ru-RU" dirty="0"/>
        </a:p>
      </dgm:t>
    </dgm:pt>
    <dgm:pt modelId="{6068EB43-15A6-416A-99F4-E7FAF1E4541A}" type="parTrans" cxnId="{2131E6F9-CBFE-4D4E-938F-935F5F2D035D}">
      <dgm:prSet/>
      <dgm:spPr/>
      <dgm:t>
        <a:bodyPr/>
        <a:lstStyle/>
        <a:p>
          <a:endParaRPr lang="ru-RU"/>
        </a:p>
      </dgm:t>
    </dgm:pt>
    <dgm:pt modelId="{165746EA-1492-4A88-B07A-6574F0DC2349}" type="sibTrans" cxnId="{2131E6F9-CBFE-4D4E-938F-935F5F2D035D}">
      <dgm:prSet/>
      <dgm:spPr/>
      <dgm:t>
        <a:bodyPr/>
        <a:lstStyle/>
        <a:p>
          <a:endParaRPr lang="ru-RU"/>
        </a:p>
      </dgm:t>
    </dgm:pt>
    <dgm:pt modelId="{476D10B9-7988-400A-A345-DA1B5FEB1451}" type="pres">
      <dgm:prSet presAssocID="{CB759A5E-9834-4FD1-81A7-1135987F70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034EDDD-D710-4D19-924D-B11E7A0B6D44}" type="pres">
      <dgm:prSet presAssocID="{BD5C3463-56B3-464B-9886-4989BCD8052D}" presName="root1" presStyleCnt="0"/>
      <dgm:spPr/>
    </dgm:pt>
    <dgm:pt modelId="{258AC436-DC40-4689-AE45-C16FD4DB637B}" type="pres">
      <dgm:prSet presAssocID="{BD5C3463-56B3-464B-9886-4989BCD8052D}" presName="LevelOneTextNode" presStyleLbl="node0" presStyleIdx="0" presStyleCnt="1" custLinFactNeighborX="-6272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333C53C-D5C1-4158-86C4-725AB93E48D5}" type="pres">
      <dgm:prSet presAssocID="{BD5C3463-56B3-464B-9886-4989BCD8052D}" presName="level2hierChild" presStyleCnt="0"/>
      <dgm:spPr/>
    </dgm:pt>
    <dgm:pt modelId="{E47A4020-0C3D-43B3-A4DB-A874BAE75E11}" type="pres">
      <dgm:prSet presAssocID="{6CBE46CE-3FDD-4621-81FF-98930883F326}" presName="conn2-1" presStyleLbl="parChTrans1D2" presStyleIdx="0" presStyleCnt="5"/>
      <dgm:spPr/>
      <dgm:t>
        <a:bodyPr/>
        <a:lstStyle/>
        <a:p>
          <a:endParaRPr lang="ru-RU"/>
        </a:p>
      </dgm:t>
    </dgm:pt>
    <dgm:pt modelId="{8CE86FEE-081C-41A9-A7C6-8F29DD98EAF9}" type="pres">
      <dgm:prSet presAssocID="{6CBE46CE-3FDD-4621-81FF-98930883F326}" presName="connTx" presStyleLbl="parChTrans1D2" presStyleIdx="0" presStyleCnt="5"/>
      <dgm:spPr/>
      <dgm:t>
        <a:bodyPr/>
        <a:lstStyle/>
        <a:p>
          <a:endParaRPr lang="ru-RU"/>
        </a:p>
      </dgm:t>
    </dgm:pt>
    <dgm:pt modelId="{BD26E502-E709-4BC1-A5AF-081EB802A0AD}" type="pres">
      <dgm:prSet presAssocID="{0BA2D0FE-C7F7-40FA-B224-C4D823474552}" presName="root2" presStyleCnt="0"/>
      <dgm:spPr/>
    </dgm:pt>
    <dgm:pt modelId="{0AF3CD32-DF43-4CEF-8624-6EE129B7261C}" type="pres">
      <dgm:prSet presAssocID="{0BA2D0FE-C7F7-40FA-B224-C4D823474552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2CC3A7B-6E88-480F-ADF5-8B6C5FD1F209}" type="pres">
      <dgm:prSet presAssocID="{0BA2D0FE-C7F7-40FA-B224-C4D823474552}" presName="level3hierChild" presStyleCnt="0"/>
      <dgm:spPr/>
    </dgm:pt>
    <dgm:pt modelId="{5EEAF662-C469-4F39-9A5C-F03B048E72D0}" type="pres">
      <dgm:prSet presAssocID="{1FF69E83-FE1F-493D-A81D-8CC0024DA241}" presName="conn2-1" presStyleLbl="parChTrans1D3" presStyleIdx="0" presStyleCnt="7"/>
      <dgm:spPr/>
      <dgm:t>
        <a:bodyPr/>
        <a:lstStyle/>
        <a:p>
          <a:endParaRPr lang="ru-RU"/>
        </a:p>
      </dgm:t>
    </dgm:pt>
    <dgm:pt modelId="{5984DC00-26A3-45DA-BE3C-74FD925ADD09}" type="pres">
      <dgm:prSet presAssocID="{1FF69E83-FE1F-493D-A81D-8CC0024DA241}" presName="connTx" presStyleLbl="parChTrans1D3" presStyleIdx="0" presStyleCnt="7"/>
      <dgm:spPr/>
      <dgm:t>
        <a:bodyPr/>
        <a:lstStyle/>
        <a:p>
          <a:endParaRPr lang="ru-RU"/>
        </a:p>
      </dgm:t>
    </dgm:pt>
    <dgm:pt modelId="{F7D7C313-302D-4699-9C81-A0921543FF25}" type="pres">
      <dgm:prSet presAssocID="{5223181E-2CB4-4E96-B9D6-6CD876D58299}" presName="root2" presStyleCnt="0"/>
      <dgm:spPr/>
    </dgm:pt>
    <dgm:pt modelId="{8E6716EC-6DD6-4F74-ADA3-B6F1FADAFEEF}" type="pres">
      <dgm:prSet presAssocID="{5223181E-2CB4-4E96-B9D6-6CD876D58299}" presName="LevelTwoTextNode" presStyleLbl="node3" presStyleIdx="0" presStyleCnt="7" custLinFactNeighborX="3752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A49ABE3-ADED-4002-800E-62FA19200032}" type="pres">
      <dgm:prSet presAssocID="{5223181E-2CB4-4E96-B9D6-6CD876D58299}" presName="level3hierChild" presStyleCnt="0"/>
      <dgm:spPr/>
    </dgm:pt>
    <dgm:pt modelId="{EA2E6BD1-635A-45E6-A146-FE099F58DECC}" type="pres">
      <dgm:prSet presAssocID="{62E7CD07-A57D-4D40-B5E1-0CF0B214B8CC}" presName="conn2-1" presStyleLbl="parChTrans1D3" presStyleIdx="1" presStyleCnt="7"/>
      <dgm:spPr/>
      <dgm:t>
        <a:bodyPr/>
        <a:lstStyle/>
        <a:p>
          <a:endParaRPr lang="ru-RU"/>
        </a:p>
      </dgm:t>
    </dgm:pt>
    <dgm:pt modelId="{78FECB11-5C0A-49D8-960E-EE5B9E2C7DA4}" type="pres">
      <dgm:prSet presAssocID="{62E7CD07-A57D-4D40-B5E1-0CF0B214B8CC}" presName="connTx" presStyleLbl="parChTrans1D3" presStyleIdx="1" presStyleCnt="7"/>
      <dgm:spPr/>
      <dgm:t>
        <a:bodyPr/>
        <a:lstStyle/>
        <a:p>
          <a:endParaRPr lang="ru-RU"/>
        </a:p>
      </dgm:t>
    </dgm:pt>
    <dgm:pt modelId="{7B4E2D62-1E2E-4977-B5D1-94564FC6EAE1}" type="pres">
      <dgm:prSet presAssocID="{E4EB823F-6A8C-4BCC-BD0A-667508C9A67E}" presName="root2" presStyleCnt="0"/>
      <dgm:spPr/>
    </dgm:pt>
    <dgm:pt modelId="{2EA57304-32BD-4243-92A8-D625C212C531}" type="pres">
      <dgm:prSet presAssocID="{E4EB823F-6A8C-4BCC-BD0A-667508C9A67E}" presName="LevelTwoTextNode" presStyleLbl="node3" presStyleIdx="1" presStyleCnt="7" custLinFactNeighborX="3752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97A87F8-5D52-4A2E-AD84-5B9FFFFBF619}" type="pres">
      <dgm:prSet presAssocID="{E4EB823F-6A8C-4BCC-BD0A-667508C9A67E}" presName="level3hierChild" presStyleCnt="0"/>
      <dgm:spPr/>
    </dgm:pt>
    <dgm:pt modelId="{5918A26F-1436-4F2D-A745-B560C49217CB}" type="pres">
      <dgm:prSet presAssocID="{8FA9519B-9E8E-498F-8A85-0428E184F4D3}" presName="conn2-1" presStyleLbl="parChTrans1D3" presStyleIdx="2" presStyleCnt="7"/>
      <dgm:spPr/>
      <dgm:t>
        <a:bodyPr/>
        <a:lstStyle/>
        <a:p>
          <a:endParaRPr lang="ru-RU"/>
        </a:p>
      </dgm:t>
    </dgm:pt>
    <dgm:pt modelId="{396BB693-B577-4970-9371-524DE24EF7E4}" type="pres">
      <dgm:prSet presAssocID="{8FA9519B-9E8E-498F-8A85-0428E184F4D3}" presName="connTx" presStyleLbl="parChTrans1D3" presStyleIdx="2" presStyleCnt="7"/>
      <dgm:spPr/>
      <dgm:t>
        <a:bodyPr/>
        <a:lstStyle/>
        <a:p>
          <a:endParaRPr lang="ru-RU"/>
        </a:p>
      </dgm:t>
    </dgm:pt>
    <dgm:pt modelId="{54C49ECC-9F54-4777-B3DA-A091C259398C}" type="pres">
      <dgm:prSet presAssocID="{D0491194-0DBB-4A21-A719-1C713586AFC9}" presName="root2" presStyleCnt="0"/>
      <dgm:spPr/>
    </dgm:pt>
    <dgm:pt modelId="{EDB3F639-1B6A-49D2-84C4-8C5BC94BEB52}" type="pres">
      <dgm:prSet presAssocID="{D0491194-0DBB-4A21-A719-1C713586AFC9}" presName="LevelTwoTextNode" presStyleLbl="node3" presStyleIdx="2" presStyleCnt="7" custLinFactNeighborX="3744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A25F7FF-9C2A-41B0-8D91-FF7458E7211F}" type="pres">
      <dgm:prSet presAssocID="{D0491194-0DBB-4A21-A719-1C713586AFC9}" presName="level3hierChild" presStyleCnt="0"/>
      <dgm:spPr/>
    </dgm:pt>
    <dgm:pt modelId="{6725AC27-361D-4090-8697-B9B72EB378D6}" type="pres">
      <dgm:prSet presAssocID="{6068EB43-15A6-416A-99F4-E7FAF1E4541A}" presName="conn2-1" presStyleLbl="parChTrans1D3" presStyleIdx="3" presStyleCnt="7"/>
      <dgm:spPr/>
      <dgm:t>
        <a:bodyPr/>
        <a:lstStyle/>
        <a:p>
          <a:endParaRPr lang="ru-RU"/>
        </a:p>
      </dgm:t>
    </dgm:pt>
    <dgm:pt modelId="{37E6145F-B8BF-4E37-818D-C1FB47EC3C34}" type="pres">
      <dgm:prSet presAssocID="{6068EB43-15A6-416A-99F4-E7FAF1E4541A}" presName="connTx" presStyleLbl="parChTrans1D3" presStyleIdx="3" presStyleCnt="7"/>
      <dgm:spPr/>
      <dgm:t>
        <a:bodyPr/>
        <a:lstStyle/>
        <a:p>
          <a:endParaRPr lang="ru-RU"/>
        </a:p>
      </dgm:t>
    </dgm:pt>
    <dgm:pt modelId="{537DC12E-1480-4BE6-9791-723A9CBC24F7}" type="pres">
      <dgm:prSet presAssocID="{88193433-B59F-49FD-B36A-157C29FB538B}" presName="root2" presStyleCnt="0"/>
      <dgm:spPr/>
    </dgm:pt>
    <dgm:pt modelId="{8B74A670-F12E-4887-B581-F20EDDE23080}" type="pres">
      <dgm:prSet presAssocID="{88193433-B59F-49FD-B36A-157C29FB538B}" presName="LevelTwoTextNode" presStyleLbl="node3" presStyleIdx="3" presStyleCnt="7" custLinFactNeighborX="3823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B5AC48F-67B3-4F8B-929A-4B20E613709B}" type="pres">
      <dgm:prSet presAssocID="{88193433-B59F-49FD-B36A-157C29FB538B}" presName="level3hierChild" presStyleCnt="0"/>
      <dgm:spPr/>
    </dgm:pt>
    <dgm:pt modelId="{A1539EB0-13A5-4B44-80AC-716119B2BA23}" type="pres">
      <dgm:prSet presAssocID="{17161214-4000-4E7D-B232-6F4E25E5003F}" presName="conn2-1" presStyleLbl="parChTrans1D2" presStyleIdx="1" presStyleCnt="5"/>
      <dgm:spPr/>
      <dgm:t>
        <a:bodyPr/>
        <a:lstStyle/>
        <a:p>
          <a:endParaRPr lang="ru-RU"/>
        </a:p>
      </dgm:t>
    </dgm:pt>
    <dgm:pt modelId="{8B107965-E872-461F-B6DB-30AE813EDF93}" type="pres">
      <dgm:prSet presAssocID="{17161214-4000-4E7D-B232-6F4E25E5003F}" presName="connTx" presStyleLbl="parChTrans1D2" presStyleIdx="1" presStyleCnt="5"/>
      <dgm:spPr/>
      <dgm:t>
        <a:bodyPr/>
        <a:lstStyle/>
        <a:p>
          <a:endParaRPr lang="ru-RU"/>
        </a:p>
      </dgm:t>
    </dgm:pt>
    <dgm:pt modelId="{27CE89EB-02E2-414F-9313-FDC1961D39EA}" type="pres">
      <dgm:prSet presAssocID="{8692F848-2611-4C1E-9BBA-D9F4F3626322}" presName="root2" presStyleCnt="0"/>
      <dgm:spPr/>
    </dgm:pt>
    <dgm:pt modelId="{A9CCA7DA-C04F-42AC-9581-FA92DAFD9C73}" type="pres">
      <dgm:prSet presAssocID="{8692F848-2611-4C1E-9BBA-D9F4F3626322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525FC66-F0EC-410F-964A-96564C4B0660}" type="pres">
      <dgm:prSet presAssocID="{8692F848-2611-4C1E-9BBA-D9F4F3626322}" presName="level3hierChild" presStyleCnt="0"/>
      <dgm:spPr/>
    </dgm:pt>
    <dgm:pt modelId="{7BAA830A-17DE-45F6-B42B-5F1E3BB997BB}" type="pres">
      <dgm:prSet presAssocID="{D7845883-7C86-4884-A556-04D86E0475C3}" presName="conn2-1" presStyleLbl="parChTrans1D2" presStyleIdx="2" presStyleCnt="5"/>
      <dgm:spPr/>
      <dgm:t>
        <a:bodyPr/>
        <a:lstStyle/>
        <a:p>
          <a:endParaRPr lang="ru-RU"/>
        </a:p>
      </dgm:t>
    </dgm:pt>
    <dgm:pt modelId="{98439B3C-0056-46BC-BF95-887152731CC9}" type="pres">
      <dgm:prSet presAssocID="{D7845883-7C86-4884-A556-04D86E0475C3}" presName="connTx" presStyleLbl="parChTrans1D2" presStyleIdx="2" presStyleCnt="5"/>
      <dgm:spPr/>
      <dgm:t>
        <a:bodyPr/>
        <a:lstStyle/>
        <a:p>
          <a:endParaRPr lang="ru-RU"/>
        </a:p>
      </dgm:t>
    </dgm:pt>
    <dgm:pt modelId="{CEAAAACC-DE08-4397-B837-A9D8080ED666}" type="pres">
      <dgm:prSet presAssocID="{5591B9DC-55D7-49DD-B53C-64C230027E5A}" presName="root2" presStyleCnt="0"/>
      <dgm:spPr/>
    </dgm:pt>
    <dgm:pt modelId="{78217E34-7E45-4817-99DF-0C43DB51F1A7}" type="pres">
      <dgm:prSet presAssocID="{5591B9DC-55D7-49DD-B53C-64C230027E5A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069909B-3DEF-45B2-90F8-61F0066C5ED3}" type="pres">
      <dgm:prSet presAssocID="{5591B9DC-55D7-49DD-B53C-64C230027E5A}" presName="level3hierChild" presStyleCnt="0"/>
      <dgm:spPr/>
    </dgm:pt>
    <dgm:pt modelId="{EBD3F10C-6E94-450D-992F-98AA79DE1B36}" type="pres">
      <dgm:prSet presAssocID="{22C35317-64BA-474D-8616-F208AFDA4CFC}" presName="conn2-1" presStyleLbl="parChTrans1D2" presStyleIdx="3" presStyleCnt="5"/>
      <dgm:spPr/>
      <dgm:t>
        <a:bodyPr/>
        <a:lstStyle/>
        <a:p>
          <a:endParaRPr lang="ru-RU"/>
        </a:p>
      </dgm:t>
    </dgm:pt>
    <dgm:pt modelId="{72025956-7CF9-4A6A-83D0-966436C40370}" type="pres">
      <dgm:prSet presAssocID="{22C35317-64BA-474D-8616-F208AFDA4CFC}" presName="connTx" presStyleLbl="parChTrans1D2" presStyleIdx="3" presStyleCnt="5"/>
      <dgm:spPr/>
      <dgm:t>
        <a:bodyPr/>
        <a:lstStyle/>
        <a:p>
          <a:endParaRPr lang="ru-RU"/>
        </a:p>
      </dgm:t>
    </dgm:pt>
    <dgm:pt modelId="{81A07F04-B9C5-48E9-9A09-251FDCA4E59E}" type="pres">
      <dgm:prSet presAssocID="{588AA1A8-18F3-4004-8C4E-5172E7579E18}" presName="root2" presStyleCnt="0"/>
      <dgm:spPr/>
    </dgm:pt>
    <dgm:pt modelId="{48A8BD58-D943-4902-BE1E-215E63EBFE6E}" type="pres">
      <dgm:prSet presAssocID="{588AA1A8-18F3-4004-8C4E-5172E7579E18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9EF900F-8DE5-41F9-83B7-887F856C130C}" type="pres">
      <dgm:prSet presAssocID="{588AA1A8-18F3-4004-8C4E-5172E7579E18}" presName="level3hierChild" presStyleCnt="0"/>
      <dgm:spPr/>
    </dgm:pt>
    <dgm:pt modelId="{79129A00-2DC3-4BD3-8ED3-07D99B85151E}" type="pres">
      <dgm:prSet presAssocID="{31DFEB54-D043-4199-A01A-B9207DD4D9E0}" presName="conn2-1" presStyleLbl="parChTrans1D2" presStyleIdx="4" presStyleCnt="5"/>
      <dgm:spPr/>
      <dgm:t>
        <a:bodyPr/>
        <a:lstStyle/>
        <a:p>
          <a:endParaRPr lang="ru-RU"/>
        </a:p>
      </dgm:t>
    </dgm:pt>
    <dgm:pt modelId="{2A36F1F1-67AE-4941-8D2B-15A16AB7DEA1}" type="pres">
      <dgm:prSet presAssocID="{31DFEB54-D043-4199-A01A-B9207DD4D9E0}" presName="connTx" presStyleLbl="parChTrans1D2" presStyleIdx="4" presStyleCnt="5"/>
      <dgm:spPr/>
      <dgm:t>
        <a:bodyPr/>
        <a:lstStyle/>
        <a:p>
          <a:endParaRPr lang="ru-RU"/>
        </a:p>
      </dgm:t>
    </dgm:pt>
    <dgm:pt modelId="{8A33AD8A-EB17-4B88-8B92-3A6128B1FB92}" type="pres">
      <dgm:prSet presAssocID="{9AFCCC6C-F831-499A-842B-D450D3777262}" presName="root2" presStyleCnt="0"/>
      <dgm:spPr/>
    </dgm:pt>
    <dgm:pt modelId="{90C3D3D5-13AB-4126-878E-383A13F5DDF1}" type="pres">
      <dgm:prSet presAssocID="{9AFCCC6C-F831-499A-842B-D450D3777262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2CED810-79D8-40EC-A101-C0314FB31534}" type="pres">
      <dgm:prSet presAssocID="{9AFCCC6C-F831-499A-842B-D450D3777262}" presName="level3hierChild" presStyleCnt="0"/>
      <dgm:spPr/>
    </dgm:pt>
    <dgm:pt modelId="{C2915AC5-38E0-492A-9C9E-5F93344E2EE6}" type="pres">
      <dgm:prSet presAssocID="{DF332F1F-70BD-4308-9C76-675714F9CC00}" presName="conn2-1" presStyleLbl="parChTrans1D3" presStyleIdx="4" presStyleCnt="7"/>
      <dgm:spPr/>
      <dgm:t>
        <a:bodyPr/>
        <a:lstStyle/>
        <a:p>
          <a:endParaRPr lang="ru-RU"/>
        </a:p>
      </dgm:t>
    </dgm:pt>
    <dgm:pt modelId="{B61A88B8-1A01-46C8-8B56-033453B4668E}" type="pres">
      <dgm:prSet presAssocID="{DF332F1F-70BD-4308-9C76-675714F9CC00}" presName="connTx" presStyleLbl="parChTrans1D3" presStyleIdx="4" presStyleCnt="7"/>
      <dgm:spPr/>
      <dgm:t>
        <a:bodyPr/>
        <a:lstStyle/>
        <a:p>
          <a:endParaRPr lang="ru-RU"/>
        </a:p>
      </dgm:t>
    </dgm:pt>
    <dgm:pt modelId="{19213E15-955C-4228-B058-BD0DCFA19BF8}" type="pres">
      <dgm:prSet presAssocID="{3320B128-CA68-4412-8C3D-72F15574FB7B}" presName="root2" presStyleCnt="0"/>
      <dgm:spPr/>
    </dgm:pt>
    <dgm:pt modelId="{7CC2FE67-085F-4698-BECA-D81D6D2C2263}" type="pres">
      <dgm:prSet presAssocID="{3320B128-CA68-4412-8C3D-72F15574FB7B}" presName="LevelTwoTextNode" presStyleLbl="node3" presStyleIdx="4" presStyleCnt="7" custLinFactNeighborX="3528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6DE892-83E6-41C6-A247-FF16C3D14ACD}" type="pres">
      <dgm:prSet presAssocID="{3320B128-CA68-4412-8C3D-72F15574FB7B}" presName="level3hierChild" presStyleCnt="0"/>
      <dgm:spPr/>
    </dgm:pt>
    <dgm:pt modelId="{D5CBC101-37EA-43FF-A7D3-E9E83CC985AD}" type="pres">
      <dgm:prSet presAssocID="{649401EA-01C1-4F6D-ADDA-FA54FC8F9A22}" presName="conn2-1" presStyleLbl="parChTrans1D3" presStyleIdx="5" presStyleCnt="7"/>
      <dgm:spPr/>
      <dgm:t>
        <a:bodyPr/>
        <a:lstStyle/>
        <a:p>
          <a:endParaRPr lang="ru-RU"/>
        </a:p>
      </dgm:t>
    </dgm:pt>
    <dgm:pt modelId="{DA64B762-98C9-45C0-AF96-227D7755B834}" type="pres">
      <dgm:prSet presAssocID="{649401EA-01C1-4F6D-ADDA-FA54FC8F9A22}" presName="connTx" presStyleLbl="parChTrans1D3" presStyleIdx="5" presStyleCnt="7"/>
      <dgm:spPr/>
      <dgm:t>
        <a:bodyPr/>
        <a:lstStyle/>
        <a:p>
          <a:endParaRPr lang="ru-RU"/>
        </a:p>
      </dgm:t>
    </dgm:pt>
    <dgm:pt modelId="{7BEEE6D6-4D6E-42E7-BAD9-7B91555F5CC7}" type="pres">
      <dgm:prSet presAssocID="{1A9682D3-6147-460F-B8DA-5A82ED48919D}" presName="root2" presStyleCnt="0"/>
      <dgm:spPr/>
    </dgm:pt>
    <dgm:pt modelId="{D6C468C5-FF92-4395-9746-3D6108C18415}" type="pres">
      <dgm:prSet presAssocID="{1A9682D3-6147-460F-B8DA-5A82ED48919D}" presName="LevelTwoTextNode" presStyleLbl="node3" presStyleIdx="5" presStyleCnt="7" custLinFactNeighborX="3528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0B7E0C5-A241-44D4-9266-7558ED0272F0}" type="pres">
      <dgm:prSet presAssocID="{1A9682D3-6147-460F-B8DA-5A82ED48919D}" presName="level3hierChild" presStyleCnt="0"/>
      <dgm:spPr/>
    </dgm:pt>
    <dgm:pt modelId="{F820E2AB-53E9-4A6A-BEAE-1B0DC55EED4E}" type="pres">
      <dgm:prSet presAssocID="{F1C6796D-9A64-470D-AE8A-71E32E5272B0}" presName="conn2-1" presStyleLbl="parChTrans1D3" presStyleIdx="6" presStyleCnt="7"/>
      <dgm:spPr/>
      <dgm:t>
        <a:bodyPr/>
        <a:lstStyle/>
        <a:p>
          <a:endParaRPr lang="ru-RU"/>
        </a:p>
      </dgm:t>
    </dgm:pt>
    <dgm:pt modelId="{76B3A4B4-2757-48DD-A737-6D7BC33DBF4C}" type="pres">
      <dgm:prSet presAssocID="{F1C6796D-9A64-470D-AE8A-71E32E5272B0}" presName="connTx" presStyleLbl="parChTrans1D3" presStyleIdx="6" presStyleCnt="7"/>
      <dgm:spPr/>
      <dgm:t>
        <a:bodyPr/>
        <a:lstStyle/>
        <a:p>
          <a:endParaRPr lang="ru-RU"/>
        </a:p>
      </dgm:t>
    </dgm:pt>
    <dgm:pt modelId="{4D65635A-7D24-4890-83E4-5D2EECB27C1F}" type="pres">
      <dgm:prSet presAssocID="{B4EA0DAB-6980-4FF3-8202-64A6FB5A413D}" presName="root2" presStyleCnt="0"/>
      <dgm:spPr/>
    </dgm:pt>
    <dgm:pt modelId="{43F025BE-7001-4874-BEBE-FC8087250EB6}" type="pres">
      <dgm:prSet presAssocID="{B4EA0DAB-6980-4FF3-8202-64A6FB5A413D}" presName="LevelTwoTextNode" presStyleLbl="node3" presStyleIdx="6" presStyleCnt="7" custLinFactNeighborX="358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708A02A-9184-47DA-81FE-4A3641348BAF}" type="pres">
      <dgm:prSet presAssocID="{B4EA0DAB-6980-4FF3-8202-64A6FB5A413D}" presName="level3hierChild" presStyleCnt="0"/>
      <dgm:spPr/>
    </dgm:pt>
  </dgm:ptLst>
  <dgm:cxnLst>
    <dgm:cxn modelId="{18BD5A65-9B74-4A3E-A816-7E5DAB60FEB2}" type="presOf" srcId="{0BA2D0FE-C7F7-40FA-B224-C4D823474552}" destId="{0AF3CD32-DF43-4CEF-8624-6EE129B7261C}" srcOrd="0" destOrd="0" presId="urn:microsoft.com/office/officeart/2005/8/layout/hierarchy2"/>
    <dgm:cxn modelId="{B74E6A1D-6664-478A-9CBB-A9A36BFA79AA}" type="presOf" srcId="{5591B9DC-55D7-49DD-B53C-64C230027E5A}" destId="{78217E34-7E45-4817-99DF-0C43DB51F1A7}" srcOrd="0" destOrd="0" presId="urn:microsoft.com/office/officeart/2005/8/layout/hierarchy2"/>
    <dgm:cxn modelId="{CD24EA76-0065-4169-BF98-5B647D4FD3CB}" type="presOf" srcId="{62E7CD07-A57D-4D40-B5E1-0CF0B214B8CC}" destId="{78FECB11-5C0A-49D8-960E-EE5B9E2C7DA4}" srcOrd="1" destOrd="0" presId="urn:microsoft.com/office/officeart/2005/8/layout/hierarchy2"/>
    <dgm:cxn modelId="{6440A162-75AC-4E12-A35F-A0BCE28036C7}" srcId="{CB759A5E-9834-4FD1-81A7-1135987F70B8}" destId="{BD5C3463-56B3-464B-9886-4989BCD8052D}" srcOrd="0" destOrd="0" parTransId="{BDD42DD8-B263-4A67-B35A-5E5C3433E949}" sibTransId="{E08BEC93-0109-4685-BEB7-E5805A43CC6C}"/>
    <dgm:cxn modelId="{FC6ECF6F-3718-462B-AE2C-92F0167C2B24}" srcId="{BD5C3463-56B3-464B-9886-4989BCD8052D}" destId="{5591B9DC-55D7-49DD-B53C-64C230027E5A}" srcOrd="2" destOrd="0" parTransId="{D7845883-7C86-4884-A556-04D86E0475C3}" sibTransId="{9850013A-8605-4520-9025-4F7EA185E8EB}"/>
    <dgm:cxn modelId="{C7AB442B-1F3B-40D4-AF38-2338ED91A6CB}" type="presOf" srcId="{3320B128-CA68-4412-8C3D-72F15574FB7B}" destId="{7CC2FE67-085F-4698-BECA-D81D6D2C2263}" srcOrd="0" destOrd="0" presId="urn:microsoft.com/office/officeart/2005/8/layout/hierarchy2"/>
    <dgm:cxn modelId="{658786DF-6323-48B1-BE24-0353CEBBB7A5}" type="presOf" srcId="{588AA1A8-18F3-4004-8C4E-5172E7579E18}" destId="{48A8BD58-D943-4902-BE1E-215E63EBFE6E}" srcOrd="0" destOrd="0" presId="urn:microsoft.com/office/officeart/2005/8/layout/hierarchy2"/>
    <dgm:cxn modelId="{73073DD5-64FB-42C5-8934-B9A8DC800CC4}" type="presOf" srcId="{649401EA-01C1-4F6D-ADDA-FA54FC8F9A22}" destId="{D5CBC101-37EA-43FF-A7D3-E9E83CC985AD}" srcOrd="0" destOrd="0" presId="urn:microsoft.com/office/officeart/2005/8/layout/hierarchy2"/>
    <dgm:cxn modelId="{3BDB571E-9EE8-4643-96B0-36CF4BE92629}" type="presOf" srcId="{B4EA0DAB-6980-4FF3-8202-64A6FB5A413D}" destId="{43F025BE-7001-4874-BEBE-FC8087250EB6}" srcOrd="0" destOrd="0" presId="urn:microsoft.com/office/officeart/2005/8/layout/hierarchy2"/>
    <dgm:cxn modelId="{C76B3944-E4C8-4C97-B69F-04A3F7BD22D6}" srcId="{0BA2D0FE-C7F7-40FA-B224-C4D823474552}" destId="{D0491194-0DBB-4A21-A719-1C713586AFC9}" srcOrd="2" destOrd="0" parTransId="{8FA9519B-9E8E-498F-8A85-0428E184F4D3}" sibTransId="{4A7034CC-9B24-4C0F-BE9A-F78A60F27D83}"/>
    <dgm:cxn modelId="{E675B9E8-A39B-4137-8A63-74BB187648F0}" type="presOf" srcId="{22C35317-64BA-474D-8616-F208AFDA4CFC}" destId="{72025956-7CF9-4A6A-83D0-966436C40370}" srcOrd="1" destOrd="0" presId="urn:microsoft.com/office/officeart/2005/8/layout/hierarchy2"/>
    <dgm:cxn modelId="{EFA6D331-0B08-4647-9976-FDAD1AE5A83E}" type="presOf" srcId="{8692F848-2611-4C1E-9BBA-D9F4F3626322}" destId="{A9CCA7DA-C04F-42AC-9581-FA92DAFD9C73}" srcOrd="0" destOrd="0" presId="urn:microsoft.com/office/officeart/2005/8/layout/hierarchy2"/>
    <dgm:cxn modelId="{7479270D-8C53-45FF-8191-CD7714E8EA7D}" srcId="{9AFCCC6C-F831-499A-842B-D450D3777262}" destId="{B4EA0DAB-6980-4FF3-8202-64A6FB5A413D}" srcOrd="2" destOrd="0" parTransId="{F1C6796D-9A64-470D-AE8A-71E32E5272B0}" sibTransId="{635CC65E-926A-4570-A51B-B545ED99B444}"/>
    <dgm:cxn modelId="{D7EDEECF-C913-47A6-93B9-4DE4FEEB8098}" srcId="{0BA2D0FE-C7F7-40FA-B224-C4D823474552}" destId="{5223181E-2CB4-4E96-B9D6-6CD876D58299}" srcOrd="0" destOrd="0" parTransId="{1FF69E83-FE1F-493D-A81D-8CC0024DA241}" sibTransId="{8BC06DAA-FE79-4F05-9FA7-24BE964E4B4D}"/>
    <dgm:cxn modelId="{4FA365B7-A181-43EE-B688-0A74A9835AB6}" type="presOf" srcId="{88193433-B59F-49FD-B36A-157C29FB538B}" destId="{8B74A670-F12E-4887-B581-F20EDDE23080}" srcOrd="0" destOrd="0" presId="urn:microsoft.com/office/officeart/2005/8/layout/hierarchy2"/>
    <dgm:cxn modelId="{55BB2A00-0117-4655-9478-CA504458A7E2}" type="presOf" srcId="{DF332F1F-70BD-4308-9C76-675714F9CC00}" destId="{C2915AC5-38E0-492A-9C9E-5F93344E2EE6}" srcOrd="0" destOrd="0" presId="urn:microsoft.com/office/officeart/2005/8/layout/hierarchy2"/>
    <dgm:cxn modelId="{6D515041-EC3F-4DEC-AB93-E24572D93D2C}" type="presOf" srcId="{17161214-4000-4E7D-B232-6F4E25E5003F}" destId="{8B107965-E872-461F-B6DB-30AE813EDF93}" srcOrd="1" destOrd="0" presId="urn:microsoft.com/office/officeart/2005/8/layout/hierarchy2"/>
    <dgm:cxn modelId="{3E18C481-3039-464E-BE6D-8BD900720769}" type="presOf" srcId="{1A9682D3-6147-460F-B8DA-5A82ED48919D}" destId="{D6C468C5-FF92-4395-9746-3D6108C18415}" srcOrd="0" destOrd="0" presId="urn:microsoft.com/office/officeart/2005/8/layout/hierarchy2"/>
    <dgm:cxn modelId="{63E4BCD0-4467-464B-BA92-0D4F93565A04}" type="presOf" srcId="{1FF69E83-FE1F-493D-A81D-8CC0024DA241}" destId="{5984DC00-26A3-45DA-BE3C-74FD925ADD09}" srcOrd="1" destOrd="0" presId="urn:microsoft.com/office/officeart/2005/8/layout/hierarchy2"/>
    <dgm:cxn modelId="{33103545-87D4-433A-8F33-A6DA68503A4F}" type="presOf" srcId="{D7845883-7C86-4884-A556-04D86E0475C3}" destId="{98439B3C-0056-46BC-BF95-887152731CC9}" srcOrd="1" destOrd="0" presId="urn:microsoft.com/office/officeart/2005/8/layout/hierarchy2"/>
    <dgm:cxn modelId="{FC37A19B-D54C-4284-9CC0-A6C9F6259184}" type="presOf" srcId="{22C35317-64BA-474D-8616-F208AFDA4CFC}" destId="{EBD3F10C-6E94-450D-992F-98AA79DE1B36}" srcOrd="0" destOrd="0" presId="urn:microsoft.com/office/officeart/2005/8/layout/hierarchy2"/>
    <dgm:cxn modelId="{2131E6F9-CBFE-4D4E-938F-935F5F2D035D}" srcId="{0BA2D0FE-C7F7-40FA-B224-C4D823474552}" destId="{88193433-B59F-49FD-B36A-157C29FB538B}" srcOrd="3" destOrd="0" parTransId="{6068EB43-15A6-416A-99F4-E7FAF1E4541A}" sibTransId="{165746EA-1492-4A88-B07A-6574F0DC2349}"/>
    <dgm:cxn modelId="{391A42AC-4DE6-4961-B028-C9E6295CC8E2}" type="presOf" srcId="{8FA9519B-9E8E-498F-8A85-0428E184F4D3}" destId="{5918A26F-1436-4F2D-A745-B560C49217CB}" srcOrd="0" destOrd="0" presId="urn:microsoft.com/office/officeart/2005/8/layout/hierarchy2"/>
    <dgm:cxn modelId="{74C468D6-DF8E-4F5C-9EFB-74440B23E11C}" type="presOf" srcId="{649401EA-01C1-4F6D-ADDA-FA54FC8F9A22}" destId="{DA64B762-98C9-45C0-AF96-227D7755B834}" srcOrd="1" destOrd="0" presId="urn:microsoft.com/office/officeart/2005/8/layout/hierarchy2"/>
    <dgm:cxn modelId="{BB86590B-A89F-4C7B-99A8-8C986E5233CE}" srcId="{BD5C3463-56B3-464B-9886-4989BCD8052D}" destId="{8692F848-2611-4C1E-9BBA-D9F4F3626322}" srcOrd="1" destOrd="0" parTransId="{17161214-4000-4E7D-B232-6F4E25E5003F}" sibTransId="{8BB97E38-2FA5-49E7-AB82-4AE9A44F70B7}"/>
    <dgm:cxn modelId="{6CBAC8D5-9CAD-4877-9397-01A44D7CE3DE}" srcId="{9AFCCC6C-F831-499A-842B-D450D3777262}" destId="{3320B128-CA68-4412-8C3D-72F15574FB7B}" srcOrd="0" destOrd="0" parTransId="{DF332F1F-70BD-4308-9C76-675714F9CC00}" sibTransId="{963AA458-5CFA-43F4-98B1-765BE2724997}"/>
    <dgm:cxn modelId="{66F70A26-C859-4C27-B68F-864617168616}" type="presOf" srcId="{BD5C3463-56B3-464B-9886-4989BCD8052D}" destId="{258AC436-DC40-4689-AE45-C16FD4DB637B}" srcOrd="0" destOrd="0" presId="urn:microsoft.com/office/officeart/2005/8/layout/hierarchy2"/>
    <dgm:cxn modelId="{316E2FA5-1F1F-4CEF-9DC6-49130B69FC2C}" type="presOf" srcId="{1FF69E83-FE1F-493D-A81D-8CC0024DA241}" destId="{5EEAF662-C469-4F39-9A5C-F03B048E72D0}" srcOrd="0" destOrd="0" presId="urn:microsoft.com/office/officeart/2005/8/layout/hierarchy2"/>
    <dgm:cxn modelId="{EDF21E9C-0987-4DA4-8F67-9682CA2AD4A8}" type="presOf" srcId="{5223181E-2CB4-4E96-B9D6-6CD876D58299}" destId="{8E6716EC-6DD6-4F74-ADA3-B6F1FADAFEEF}" srcOrd="0" destOrd="0" presId="urn:microsoft.com/office/officeart/2005/8/layout/hierarchy2"/>
    <dgm:cxn modelId="{F20434F5-E269-4DAE-8673-8BC8BF089F36}" srcId="{0BA2D0FE-C7F7-40FA-B224-C4D823474552}" destId="{E4EB823F-6A8C-4BCC-BD0A-667508C9A67E}" srcOrd="1" destOrd="0" parTransId="{62E7CD07-A57D-4D40-B5E1-0CF0B214B8CC}" sibTransId="{C4A04ACF-C73D-40DB-ABE8-FD0BE8458944}"/>
    <dgm:cxn modelId="{C3352623-F1B4-4CC2-BB38-866072BD4181}" type="presOf" srcId="{6068EB43-15A6-416A-99F4-E7FAF1E4541A}" destId="{6725AC27-361D-4090-8697-B9B72EB378D6}" srcOrd="0" destOrd="0" presId="urn:microsoft.com/office/officeart/2005/8/layout/hierarchy2"/>
    <dgm:cxn modelId="{8CD8A345-71DC-4EE7-904D-F1CB9F3363FE}" type="presOf" srcId="{D0491194-0DBB-4A21-A719-1C713586AFC9}" destId="{EDB3F639-1B6A-49D2-84C4-8C5BC94BEB52}" srcOrd="0" destOrd="0" presId="urn:microsoft.com/office/officeart/2005/8/layout/hierarchy2"/>
    <dgm:cxn modelId="{0D84565B-CE47-4D24-AFAE-86971B384E8E}" type="presOf" srcId="{31DFEB54-D043-4199-A01A-B9207DD4D9E0}" destId="{2A36F1F1-67AE-4941-8D2B-15A16AB7DEA1}" srcOrd="1" destOrd="0" presId="urn:microsoft.com/office/officeart/2005/8/layout/hierarchy2"/>
    <dgm:cxn modelId="{E820FF8B-4656-4DD2-B6B4-BA365AA6EBF3}" type="presOf" srcId="{6068EB43-15A6-416A-99F4-E7FAF1E4541A}" destId="{37E6145F-B8BF-4E37-818D-C1FB47EC3C34}" srcOrd="1" destOrd="0" presId="urn:microsoft.com/office/officeart/2005/8/layout/hierarchy2"/>
    <dgm:cxn modelId="{4C4536C0-99D0-47BA-93A2-B70A2732207C}" srcId="{BD5C3463-56B3-464B-9886-4989BCD8052D}" destId="{588AA1A8-18F3-4004-8C4E-5172E7579E18}" srcOrd="3" destOrd="0" parTransId="{22C35317-64BA-474D-8616-F208AFDA4CFC}" sibTransId="{39220513-AFBE-4097-A273-FB6097D9F6E3}"/>
    <dgm:cxn modelId="{FB72968C-F12A-4C15-BA07-6DE003409763}" type="presOf" srcId="{17161214-4000-4E7D-B232-6F4E25E5003F}" destId="{A1539EB0-13A5-4B44-80AC-716119B2BA23}" srcOrd="0" destOrd="0" presId="urn:microsoft.com/office/officeart/2005/8/layout/hierarchy2"/>
    <dgm:cxn modelId="{ACAF419F-C736-4F34-8CFF-6844689C1693}" type="presOf" srcId="{CB759A5E-9834-4FD1-81A7-1135987F70B8}" destId="{476D10B9-7988-400A-A345-DA1B5FEB1451}" srcOrd="0" destOrd="0" presId="urn:microsoft.com/office/officeart/2005/8/layout/hierarchy2"/>
    <dgm:cxn modelId="{67A91C36-378D-4FCE-B600-EAD1F793E698}" srcId="{BD5C3463-56B3-464B-9886-4989BCD8052D}" destId="{9AFCCC6C-F831-499A-842B-D450D3777262}" srcOrd="4" destOrd="0" parTransId="{31DFEB54-D043-4199-A01A-B9207DD4D9E0}" sibTransId="{2887F5FD-D46E-49D1-99F4-E33F62ECC081}"/>
    <dgm:cxn modelId="{8F90BD50-8D86-4487-9831-9A8CA6F37051}" type="presOf" srcId="{8FA9519B-9E8E-498F-8A85-0428E184F4D3}" destId="{396BB693-B577-4970-9371-524DE24EF7E4}" srcOrd="1" destOrd="0" presId="urn:microsoft.com/office/officeart/2005/8/layout/hierarchy2"/>
    <dgm:cxn modelId="{5B879E7A-502C-46FB-92A5-9A388C595A4F}" type="presOf" srcId="{F1C6796D-9A64-470D-AE8A-71E32E5272B0}" destId="{F820E2AB-53E9-4A6A-BEAE-1B0DC55EED4E}" srcOrd="0" destOrd="0" presId="urn:microsoft.com/office/officeart/2005/8/layout/hierarchy2"/>
    <dgm:cxn modelId="{F97240FC-7B25-4B20-AC8A-DE2C083454F9}" type="presOf" srcId="{F1C6796D-9A64-470D-AE8A-71E32E5272B0}" destId="{76B3A4B4-2757-48DD-A737-6D7BC33DBF4C}" srcOrd="1" destOrd="0" presId="urn:microsoft.com/office/officeart/2005/8/layout/hierarchy2"/>
    <dgm:cxn modelId="{A2DDE555-C1AD-4AA5-BE13-E145B995D317}" type="presOf" srcId="{D7845883-7C86-4884-A556-04D86E0475C3}" destId="{7BAA830A-17DE-45F6-B42B-5F1E3BB997BB}" srcOrd="0" destOrd="0" presId="urn:microsoft.com/office/officeart/2005/8/layout/hierarchy2"/>
    <dgm:cxn modelId="{B9DCB140-D8AF-4650-ACC5-EE564285965E}" type="presOf" srcId="{9AFCCC6C-F831-499A-842B-D450D3777262}" destId="{90C3D3D5-13AB-4126-878E-383A13F5DDF1}" srcOrd="0" destOrd="0" presId="urn:microsoft.com/office/officeart/2005/8/layout/hierarchy2"/>
    <dgm:cxn modelId="{12DBF753-B223-43B1-8391-BB98F83CD106}" type="presOf" srcId="{DF332F1F-70BD-4308-9C76-675714F9CC00}" destId="{B61A88B8-1A01-46C8-8B56-033453B4668E}" srcOrd="1" destOrd="0" presId="urn:microsoft.com/office/officeart/2005/8/layout/hierarchy2"/>
    <dgm:cxn modelId="{1B526EF5-6A1E-4926-955E-4A98586125D7}" type="presOf" srcId="{6CBE46CE-3FDD-4621-81FF-98930883F326}" destId="{8CE86FEE-081C-41A9-A7C6-8F29DD98EAF9}" srcOrd="1" destOrd="0" presId="urn:microsoft.com/office/officeart/2005/8/layout/hierarchy2"/>
    <dgm:cxn modelId="{976F6E35-C44F-439D-A129-EF028E9B6228}" srcId="{BD5C3463-56B3-464B-9886-4989BCD8052D}" destId="{0BA2D0FE-C7F7-40FA-B224-C4D823474552}" srcOrd="0" destOrd="0" parTransId="{6CBE46CE-3FDD-4621-81FF-98930883F326}" sibTransId="{C0C320E7-6273-469C-97B3-E52F91B74A3E}"/>
    <dgm:cxn modelId="{F3620EA9-FA12-4304-9619-0E65185C6706}" srcId="{9AFCCC6C-F831-499A-842B-D450D3777262}" destId="{1A9682D3-6147-460F-B8DA-5A82ED48919D}" srcOrd="1" destOrd="0" parTransId="{649401EA-01C1-4F6D-ADDA-FA54FC8F9A22}" sibTransId="{CB995101-A664-45A3-82D9-1F1688A26C01}"/>
    <dgm:cxn modelId="{7FC5C727-91BA-408B-A827-7FC903CE89EC}" type="presOf" srcId="{E4EB823F-6A8C-4BCC-BD0A-667508C9A67E}" destId="{2EA57304-32BD-4243-92A8-D625C212C531}" srcOrd="0" destOrd="0" presId="urn:microsoft.com/office/officeart/2005/8/layout/hierarchy2"/>
    <dgm:cxn modelId="{BE40A395-7A50-4E43-B3C2-FF57917DD641}" type="presOf" srcId="{31DFEB54-D043-4199-A01A-B9207DD4D9E0}" destId="{79129A00-2DC3-4BD3-8ED3-07D99B85151E}" srcOrd="0" destOrd="0" presId="urn:microsoft.com/office/officeart/2005/8/layout/hierarchy2"/>
    <dgm:cxn modelId="{A012782D-6862-4EEF-BF53-92233BA5E46E}" type="presOf" srcId="{62E7CD07-A57D-4D40-B5E1-0CF0B214B8CC}" destId="{EA2E6BD1-635A-45E6-A146-FE099F58DECC}" srcOrd="0" destOrd="0" presId="urn:microsoft.com/office/officeart/2005/8/layout/hierarchy2"/>
    <dgm:cxn modelId="{4B7C445B-AAE5-4EB7-8C2E-D6FAC533D0BC}" type="presOf" srcId="{6CBE46CE-3FDD-4621-81FF-98930883F326}" destId="{E47A4020-0C3D-43B3-A4DB-A874BAE75E11}" srcOrd="0" destOrd="0" presId="urn:microsoft.com/office/officeart/2005/8/layout/hierarchy2"/>
    <dgm:cxn modelId="{6EA03BE5-4DC8-4E1B-AA14-648712256E51}" type="presParOf" srcId="{476D10B9-7988-400A-A345-DA1B5FEB1451}" destId="{F034EDDD-D710-4D19-924D-B11E7A0B6D44}" srcOrd="0" destOrd="0" presId="urn:microsoft.com/office/officeart/2005/8/layout/hierarchy2"/>
    <dgm:cxn modelId="{D457DCD7-B69C-4400-89A8-0AED030CAD7C}" type="presParOf" srcId="{F034EDDD-D710-4D19-924D-B11E7A0B6D44}" destId="{258AC436-DC40-4689-AE45-C16FD4DB637B}" srcOrd="0" destOrd="0" presId="urn:microsoft.com/office/officeart/2005/8/layout/hierarchy2"/>
    <dgm:cxn modelId="{9D117ED4-775B-442B-9CD6-5E6D00C2E32B}" type="presParOf" srcId="{F034EDDD-D710-4D19-924D-B11E7A0B6D44}" destId="{E333C53C-D5C1-4158-86C4-725AB93E48D5}" srcOrd="1" destOrd="0" presId="urn:microsoft.com/office/officeart/2005/8/layout/hierarchy2"/>
    <dgm:cxn modelId="{B9A5364B-E815-4B70-B1D7-BBC581E5BC63}" type="presParOf" srcId="{E333C53C-D5C1-4158-86C4-725AB93E48D5}" destId="{E47A4020-0C3D-43B3-A4DB-A874BAE75E11}" srcOrd="0" destOrd="0" presId="urn:microsoft.com/office/officeart/2005/8/layout/hierarchy2"/>
    <dgm:cxn modelId="{953C99B6-0920-44B0-8A7A-D51146485CB2}" type="presParOf" srcId="{E47A4020-0C3D-43B3-A4DB-A874BAE75E11}" destId="{8CE86FEE-081C-41A9-A7C6-8F29DD98EAF9}" srcOrd="0" destOrd="0" presId="urn:microsoft.com/office/officeart/2005/8/layout/hierarchy2"/>
    <dgm:cxn modelId="{BE9B434F-C4F9-414B-B971-6E3944480CDE}" type="presParOf" srcId="{E333C53C-D5C1-4158-86C4-725AB93E48D5}" destId="{BD26E502-E709-4BC1-A5AF-081EB802A0AD}" srcOrd="1" destOrd="0" presId="urn:microsoft.com/office/officeart/2005/8/layout/hierarchy2"/>
    <dgm:cxn modelId="{7228DD05-48CA-4340-A7D9-18AD1BEA8A42}" type="presParOf" srcId="{BD26E502-E709-4BC1-A5AF-081EB802A0AD}" destId="{0AF3CD32-DF43-4CEF-8624-6EE129B7261C}" srcOrd="0" destOrd="0" presId="urn:microsoft.com/office/officeart/2005/8/layout/hierarchy2"/>
    <dgm:cxn modelId="{43D79432-A9A0-4386-88A4-237E96D97E87}" type="presParOf" srcId="{BD26E502-E709-4BC1-A5AF-081EB802A0AD}" destId="{F2CC3A7B-6E88-480F-ADF5-8B6C5FD1F209}" srcOrd="1" destOrd="0" presId="urn:microsoft.com/office/officeart/2005/8/layout/hierarchy2"/>
    <dgm:cxn modelId="{BF9D8965-81E5-495D-AC2E-734F016D1996}" type="presParOf" srcId="{F2CC3A7B-6E88-480F-ADF5-8B6C5FD1F209}" destId="{5EEAF662-C469-4F39-9A5C-F03B048E72D0}" srcOrd="0" destOrd="0" presId="urn:microsoft.com/office/officeart/2005/8/layout/hierarchy2"/>
    <dgm:cxn modelId="{C52F6441-ED7F-4FD7-9CF2-9345BC9F855A}" type="presParOf" srcId="{5EEAF662-C469-4F39-9A5C-F03B048E72D0}" destId="{5984DC00-26A3-45DA-BE3C-74FD925ADD09}" srcOrd="0" destOrd="0" presId="urn:microsoft.com/office/officeart/2005/8/layout/hierarchy2"/>
    <dgm:cxn modelId="{4A7B8833-622B-45D4-A91B-53193307F653}" type="presParOf" srcId="{F2CC3A7B-6E88-480F-ADF5-8B6C5FD1F209}" destId="{F7D7C313-302D-4699-9C81-A0921543FF25}" srcOrd="1" destOrd="0" presId="urn:microsoft.com/office/officeart/2005/8/layout/hierarchy2"/>
    <dgm:cxn modelId="{6E1F0DFF-1A18-4586-9D60-DA1AD7D5EAAF}" type="presParOf" srcId="{F7D7C313-302D-4699-9C81-A0921543FF25}" destId="{8E6716EC-6DD6-4F74-ADA3-B6F1FADAFEEF}" srcOrd="0" destOrd="0" presId="urn:microsoft.com/office/officeart/2005/8/layout/hierarchy2"/>
    <dgm:cxn modelId="{7D347DEA-0369-4D37-B70C-84051C474C32}" type="presParOf" srcId="{F7D7C313-302D-4699-9C81-A0921543FF25}" destId="{9A49ABE3-ADED-4002-800E-62FA19200032}" srcOrd="1" destOrd="0" presId="urn:microsoft.com/office/officeart/2005/8/layout/hierarchy2"/>
    <dgm:cxn modelId="{7917C777-8E97-4F13-B9CA-63ACB92D9FD1}" type="presParOf" srcId="{F2CC3A7B-6E88-480F-ADF5-8B6C5FD1F209}" destId="{EA2E6BD1-635A-45E6-A146-FE099F58DECC}" srcOrd="2" destOrd="0" presId="urn:microsoft.com/office/officeart/2005/8/layout/hierarchy2"/>
    <dgm:cxn modelId="{E542EA47-9051-49D6-9072-AFCAA5ADD1B2}" type="presParOf" srcId="{EA2E6BD1-635A-45E6-A146-FE099F58DECC}" destId="{78FECB11-5C0A-49D8-960E-EE5B9E2C7DA4}" srcOrd="0" destOrd="0" presId="urn:microsoft.com/office/officeart/2005/8/layout/hierarchy2"/>
    <dgm:cxn modelId="{25BAA309-25A0-4CB7-810F-4C8EF56778DE}" type="presParOf" srcId="{F2CC3A7B-6E88-480F-ADF5-8B6C5FD1F209}" destId="{7B4E2D62-1E2E-4977-B5D1-94564FC6EAE1}" srcOrd="3" destOrd="0" presId="urn:microsoft.com/office/officeart/2005/8/layout/hierarchy2"/>
    <dgm:cxn modelId="{1E8E9DC7-F982-41E1-95FB-75D0FD28FBA1}" type="presParOf" srcId="{7B4E2D62-1E2E-4977-B5D1-94564FC6EAE1}" destId="{2EA57304-32BD-4243-92A8-D625C212C531}" srcOrd="0" destOrd="0" presId="urn:microsoft.com/office/officeart/2005/8/layout/hierarchy2"/>
    <dgm:cxn modelId="{763CED8B-A244-438F-95A9-E8C95E59F572}" type="presParOf" srcId="{7B4E2D62-1E2E-4977-B5D1-94564FC6EAE1}" destId="{497A87F8-5D52-4A2E-AD84-5B9FFFFBF619}" srcOrd="1" destOrd="0" presId="urn:microsoft.com/office/officeart/2005/8/layout/hierarchy2"/>
    <dgm:cxn modelId="{0DEF6DBF-526F-4627-92AB-2E22540F02D5}" type="presParOf" srcId="{F2CC3A7B-6E88-480F-ADF5-8B6C5FD1F209}" destId="{5918A26F-1436-4F2D-A745-B560C49217CB}" srcOrd="4" destOrd="0" presId="urn:microsoft.com/office/officeart/2005/8/layout/hierarchy2"/>
    <dgm:cxn modelId="{C7688E9B-AD76-4189-BD99-17F20352102F}" type="presParOf" srcId="{5918A26F-1436-4F2D-A745-B560C49217CB}" destId="{396BB693-B577-4970-9371-524DE24EF7E4}" srcOrd="0" destOrd="0" presId="urn:microsoft.com/office/officeart/2005/8/layout/hierarchy2"/>
    <dgm:cxn modelId="{3100CE80-2CCF-4293-86F2-2A39D87FAFA3}" type="presParOf" srcId="{F2CC3A7B-6E88-480F-ADF5-8B6C5FD1F209}" destId="{54C49ECC-9F54-4777-B3DA-A091C259398C}" srcOrd="5" destOrd="0" presId="urn:microsoft.com/office/officeart/2005/8/layout/hierarchy2"/>
    <dgm:cxn modelId="{7F5A45AF-681D-40DD-ACF2-22F95DFF2650}" type="presParOf" srcId="{54C49ECC-9F54-4777-B3DA-A091C259398C}" destId="{EDB3F639-1B6A-49D2-84C4-8C5BC94BEB52}" srcOrd="0" destOrd="0" presId="urn:microsoft.com/office/officeart/2005/8/layout/hierarchy2"/>
    <dgm:cxn modelId="{ED77C0B5-0CF5-4CB2-9930-AE572F610FB1}" type="presParOf" srcId="{54C49ECC-9F54-4777-B3DA-A091C259398C}" destId="{CA25F7FF-9C2A-41B0-8D91-FF7458E7211F}" srcOrd="1" destOrd="0" presId="urn:microsoft.com/office/officeart/2005/8/layout/hierarchy2"/>
    <dgm:cxn modelId="{DB2601A8-0DCB-45C2-A0C4-A5BF7D62BBE8}" type="presParOf" srcId="{F2CC3A7B-6E88-480F-ADF5-8B6C5FD1F209}" destId="{6725AC27-361D-4090-8697-B9B72EB378D6}" srcOrd="6" destOrd="0" presId="urn:microsoft.com/office/officeart/2005/8/layout/hierarchy2"/>
    <dgm:cxn modelId="{462AF645-434D-4DF5-877C-E8C53BAA76E0}" type="presParOf" srcId="{6725AC27-361D-4090-8697-B9B72EB378D6}" destId="{37E6145F-B8BF-4E37-818D-C1FB47EC3C34}" srcOrd="0" destOrd="0" presId="urn:microsoft.com/office/officeart/2005/8/layout/hierarchy2"/>
    <dgm:cxn modelId="{BE1B2EC6-3A4F-483C-8252-B095F7D948AB}" type="presParOf" srcId="{F2CC3A7B-6E88-480F-ADF5-8B6C5FD1F209}" destId="{537DC12E-1480-4BE6-9791-723A9CBC24F7}" srcOrd="7" destOrd="0" presId="urn:microsoft.com/office/officeart/2005/8/layout/hierarchy2"/>
    <dgm:cxn modelId="{F602749D-FA2A-4801-B3E7-758C6426D183}" type="presParOf" srcId="{537DC12E-1480-4BE6-9791-723A9CBC24F7}" destId="{8B74A670-F12E-4887-B581-F20EDDE23080}" srcOrd="0" destOrd="0" presId="urn:microsoft.com/office/officeart/2005/8/layout/hierarchy2"/>
    <dgm:cxn modelId="{CF14377B-BBC8-485E-8D12-1313B8E68269}" type="presParOf" srcId="{537DC12E-1480-4BE6-9791-723A9CBC24F7}" destId="{CB5AC48F-67B3-4F8B-929A-4B20E613709B}" srcOrd="1" destOrd="0" presId="urn:microsoft.com/office/officeart/2005/8/layout/hierarchy2"/>
    <dgm:cxn modelId="{D9D7B82E-ECFE-45C7-8C8E-1470C22D2C6B}" type="presParOf" srcId="{E333C53C-D5C1-4158-86C4-725AB93E48D5}" destId="{A1539EB0-13A5-4B44-80AC-716119B2BA23}" srcOrd="2" destOrd="0" presId="urn:microsoft.com/office/officeart/2005/8/layout/hierarchy2"/>
    <dgm:cxn modelId="{B7AA150A-739A-4145-9DF8-DD3B85980996}" type="presParOf" srcId="{A1539EB0-13A5-4B44-80AC-716119B2BA23}" destId="{8B107965-E872-461F-B6DB-30AE813EDF93}" srcOrd="0" destOrd="0" presId="urn:microsoft.com/office/officeart/2005/8/layout/hierarchy2"/>
    <dgm:cxn modelId="{6827E7C0-B00D-400C-B79B-5D65B5F322C5}" type="presParOf" srcId="{E333C53C-D5C1-4158-86C4-725AB93E48D5}" destId="{27CE89EB-02E2-414F-9313-FDC1961D39EA}" srcOrd="3" destOrd="0" presId="urn:microsoft.com/office/officeart/2005/8/layout/hierarchy2"/>
    <dgm:cxn modelId="{F7CA3ED0-300A-4CBB-BFE7-56E1EE00462E}" type="presParOf" srcId="{27CE89EB-02E2-414F-9313-FDC1961D39EA}" destId="{A9CCA7DA-C04F-42AC-9581-FA92DAFD9C73}" srcOrd="0" destOrd="0" presId="urn:microsoft.com/office/officeart/2005/8/layout/hierarchy2"/>
    <dgm:cxn modelId="{DB12BCD5-482A-4189-A735-1E4AECBCCBC9}" type="presParOf" srcId="{27CE89EB-02E2-414F-9313-FDC1961D39EA}" destId="{E525FC66-F0EC-410F-964A-96564C4B0660}" srcOrd="1" destOrd="0" presId="urn:microsoft.com/office/officeart/2005/8/layout/hierarchy2"/>
    <dgm:cxn modelId="{9EAC406B-3AAD-4EBA-B397-6F74063B81DA}" type="presParOf" srcId="{E333C53C-D5C1-4158-86C4-725AB93E48D5}" destId="{7BAA830A-17DE-45F6-B42B-5F1E3BB997BB}" srcOrd="4" destOrd="0" presId="urn:microsoft.com/office/officeart/2005/8/layout/hierarchy2"/>
    <dgm:cxn modelId="{51F4218A-FC72-4F7E-AA01-F99B898CDB6F}" type="presParOf" srcId="{7BAA830A-17DE-45F6-B42B-5F1E3BB997BB}" destId="{98439B3C-0056-46BC-BF95-887152731CC9}" srcOrd="0" destOrd="0" presId="urn:microsoft.com/office/officeart/2005/8/layout/hierarchy2"/>
    <dgm:cxn modelId="{989D1767-72D0-44D7-BBD1-0722506E211B}" type="presParOf" srcId="{E333C53C-D5C1-4158-86C4-725AB93E48D5}" destId="{CEAAAACC-DE08-4397-B837-A9D8080ED666}" srcOrd="5" destOrd="0" presId="urn:microsoft.com/office/officeart/2005/8/layout/hierarchy2"/>
    <dgm:cxn modelId="{785E04F3-E205-43CC-A670-48554D1801EC}" type="presParOf" srcId="{CEAAAACC-DE08-4397-B837-A9D8080ED666}" destId="{78217E34-7E45-4817-99DF-0C43DB51F1A7}" srcOrd="0" destOrd="0" presId="urn:microsoft.com/office/officeart/2005/8/layout/hierarchy2"/>
    <dgm:cxn modelId="{281557A9-78B5-4464-A9D1-BD054EA6D27B}" type="presParOf" srcId="{CEAAAACC-DE08-4397-B837-A9D8080ED666}" destId="{0069909B-3DEF-45B2-90F8-61F0066C5ED3}" srcOrd="1" destOrd="0" presId="urn:microsoft.com/office/officeart/2005/8/layout/hierarchy2"/>
    <dgm:cxn modelId="{2CBEE829-B586-452D-997F-EA565B6ED18E}" type="presParOf" srcId="{E333C53C-D5C1-4158-86C4-725AB93E48D5}" destId="{EBD3F10C-6E94-450D-992F-98AA79DE1B36}" srcOrd="6" destOrd="0" presId="urn:microsoft.com/office/officeart/2005/8/layout/hierarchy2"/>
    <dgm:cxn modelId="{2F092FB4-218B-4ED5-8BB9-C0852C022CB1}" type="presParOf" srcId="{EBD3F10C-6E94-450D-992F-98AA79DE1B36}" destId="{72025956-7CF9-4A6A-83D0-966436C40370}" srcOrd="0" destOrd="0" presId="urn:microsoft.com/office/officeart/2005/8/layout/hierarchy2"/>
    <dgm:cxn modelId="{A67D5DC6-78DD-415A-BCE6-9B3A56AAF341}" type="presParOf" srcId="{E333C53C-D5C1-4158-86C4-725AB93E48D5}" destId="{81A07F04-B9C5-48E9-9A09-251FDCA4E59E}" srcOrd="7" destOrd="0" presId="urn:microsoft.com/office/officeart/2005/8/layout/hierarchy2"/>
    <dgm:cxn modelId="{1E9CD300-53DF-4226-A02F-2993DA5351EC}" type="presParOf" srcId="{81A07F04-B9C5-48E9-9A09-251FDCA4E59E}" destId="{48A8BD58-D943-4902-BE1E-215E63EBFE6E}" srcOrd="0" destOrd="0" presId="urn:microsoft.com/office/officeart/2005/8/layout/hierarchy2"/>
    <dgm:cxn modelId="{A456E814-C606-4227-8F3E-B76CBD082A06}" type="presParOf" srcId="{81A07F04-B9C5-48E9-9A09-251FDCA4E59E}" destId="{D9EF900F-8DE5-41F9-83B7-887F856C130C}" srcOrd="1" destOrd="0" presId="urn:microsoft.com/office/officeart/2005/8/layout/hierarchy2"/>
    <dgm:cxn modelId="{494D8824-10EE-43FF-B690-8780DB3E92FF}" type="presParOf" srcId="{E333C53C-D5C1-4158-86C4-725AB93E48D5}" destId="{79129A00-2DC3-4BD3-8ED3-07D99B85151E}" srcOrd="8" destOrd="0" presId="urn:microsoft.com/office/officeart/2005/8/layout/hierarchy2"/>
    <dgm:cxn modelId="{CE6BCA93-A598-44E1-A40D-A8C0A3271156}" type="presParOf" srcId="{79129A00-2DC3-4BD3-8ED3-07D99B85151E}" destId="{2A36F1F1-67AE-4941-8D2B-15A16AB7DEA1}" srcOrd="0" destOrd="0" presId="urn:microsoft.com/office/officeart/2005/8/layout/hierarchy2"/>
    <dgm:cxn modelId="{20EBCBBF-BAEA-4550-8C2C-194CCEC55808}" type="presParOf" srcId="{E333C53C-D5C1-4158-86C4-725AB93E48D5}" destId="{8A33AD8A-EB17-4B88-8B92-3A6128B1FB92}" srcOrd="9" destOrd="0" presId="urn:microsoft.com/office/officeart/2005/8/layout/hierarchy2"/>
    <dgm:cxn modelId="{FA988C38-A71B-40B2-8F9A-5A398E387C97}" type="presParOf" srcId="{8A33AD8A-EB17-4B88-8B92-3A6128B1FB92}" destId="{90C3D3D5-13AB-4126-878E-383A13F5DDF1}" srcOrd="0" destOrd="0" presId="urn:microsoft.com/office/officeart/2005/8/layout/hierarchy2"/>
    <dgm:cxn modelId="{CD5BB31D-8D75-4ADF-AF6D-A08EDA4A0E9A}" type="presParOf" srcId="{8A33AD8A-EB17-4B88-8B92-3A6128B1FB92}" destId="{12CED810-79D8-40EC-A101-C0314FB31534}" srcOrd="1" destOrd="0" presId="urn:microsoft.com/office/officeart/2005/8/layout/hierarchy2"/>
    <dgm:cxn modelId="{0FBC862C-CB1F-43A7-9E4B-4A5444E3C91A}" type="presParOf" srcId="{12CED810-79D8-40EC-A101-C0314FB31534}" destId="{C2915AC5-38E0-492A-9C9E-5F93344E2EE6}" srcOrd="0" destOrd="0" presId="urn:microsoft.com/office/officeart/2005/8/layout/hierarchy2"/>
    <dgm:cxn modelId="{253D31B5-61BB-46C4-8409-D02367984F22}" type="presParOf" srcId="{C2915AC5-38E0-492A-9C9E-5F93344E2EE6}" destId="{B61A88B8-1A01-46C8-8B56-033453B4668E}" srcOrd="0" destOrd="0" presId="urn:microsoft.com/office/officeart/2005/8/layout/hierarchy2"/>
    <dgm:cxn modelId="{207B21E1-5D5E-4B97-A164-06464557C452}" type="presParOf" srcId="{12CED810-79D8-40EC-A101-C0314FB31534}" destId="{19213E15-955C-4228-B058-BD0DCFA19BF8}" srcOrd="1" destOrd="0" presId="urn:microsoft.com/office/officeart/2005/8/layout/hierarchy2"/>
    <dgm:cxn modelId="{04230D78-8102-4089-9DB5-9C69FE118D71}" type="presParOf" srcId="{19213E15-955C-4228-B058-BD0DCFA19BF8}" destId="{7CC2FE67-085F-4698-BECA-D81D6D2C2263}" srcOrd="0" destOrd="0" presId="urn:microsoft.com/office/officeart/2005/8/layout/hierarchy2"/>
    <dgm:cxn modelId="{A4F9279E-CAB1-4CD3-90D7-0BFB572DF69E}" type="presParOf" srcId="{19213E15-955C-4228-B058-BD0DCFA19BF8}" destId="{7E6DE892-83E6-41C6-A247-FF16C3D14ACD}" srcOrd="1" destOrd="0" presId="urn:microsoft.com/office/officeart/2005/8/layout/hierarchy2"/>
    <dgm:cxn modelId="{6D0EB819-8EB2-49AE-B602-1B3E34940FEC}" type="presParOf" srcId="{12CED810-79D8-40EC-A101-C0314FB31534}" destId="{D5CBC101-37EA-43FF-A7D3-E9E83CC985AD}" srcOrd="2" destOrd="0" presId="urn:microsoft.com/office/officeart/2005/8/layout/hierarchy2"/>
    <dgm:cxn modelId="{27143CF3-5C9F-4793-9125-F8B1C3A90D36}" type="presParOf" srcId="{D5CBC101-37EA-43FF-A7D3-E9E83CC985AD}" destId="{DA64B762-98C9-45C0-AF96-227D7755B834}" srcOrd="0" destOrd="0" presId="urn:microsoft.com/office/officeart/2005/8/layout/hierarchy2"/>
    <dgm:cxn modelId="{7990CFA2-92BD-4325-BBB5-0DDE75F9782B}" type="presParOf" srcId="{12CED810-79D8-40EC-A101-C0314FB31534}" destId="{7BEEE6D6-4D6E-42E7-BAD9-7B91555F5CC7}" srcOrd="3" destOrd="0" presId="urn:microsoft.com/office/officeart/2005/8/layout/hierarchy2"/>
    <dgm:cxn modelId="{48B6F99A-03E9-4177-8149-25C691E47E4E}" type="presParOf" srcId="{7BEEE6D6-4D6E-42E7-BAD9-7B91555F5CC7}" destId="{D6C468C5-FF92-4395-9746-3D6108C18415}" srcOrd="0" destOrd="0" presId="urn:microsoft.com/office/officeart/2005/8/layout/hierarchy2"/>
    <dgm:cxn modelId="{4E450562-E702-4402-B0C9-868B106C7FD0}" type="presParOf" srcId="{7BEEE6D6-4D6E-42E7-BAD9-7B91555F5CC7}" destId="{80B7E0C5-A241-44D4-9266-7558ED0272F0}" srcOrd="1" destOrd="0" presId="urn:microsoft.com/office/officeart/2005/8/layout/hierarchy2"/>
    <dgm:cxn modelId="{6FFDC5DD-EB28-4EA0-9454-20D1EABE6935}" type="presParOf" srcId="{12CED810-79D8-40EC-A101-C0314FB31534}" destId="{F820E2AB-53E9-4A6A-BEAE-1B0DC55EED4E}" srcOrd="4" destOrd="0" presId="urn:microsoft.com/office/officeart/2005/8/layout/hierarchy2"/>
    <dgm:cxn modelId="{2449F79E-3FCD-4FE9-9D5C-A85F60ECA135}" type="presParOf" srcId="{F820E2AB-53E9-4A6A-BEAE-1B0DC55EED4E}" destId="{76B3A4B4-2757-48DD-A737-6D7BC33DBF4C}" srcOrd="0" destOrd="0" presId="urn:microsoft.com/office/officeart/2005/8/layout/hierarchy2"/>
    <dgm:cxn modelId="{BE8AF7EA-424F-41F8-9A85-A88041BCEA74}" type="presParOf" srcId="{12CED810-79D8-40EC-A101-C0314FB31534}" destId="{4D65635A-7D24-4890-83E4-5D2EECB27C1F}" srcOrd="5" destOrd="0" presId="urn:microsoft.com/office/officeart/2005/8/layout/hierarchy2"/>
    <dgm:cxn modelId="{679AB8C0-6599-4D32-B765-8CBC3C7E520B}" type="presParOf" srcId="{4D65635A-7D24-4890-83E4-5D2EECB27C1F}" destId="{43F025BE-7001-4874-BEBE-FC8087250EB6}" srcOrd="0" destOrd="0" presId="urn:microsoft.com/office/officeart/2005/8/layout/hierarchy2"/>
    <dgm:cxn modelId="{60EB78E0-050E-44E7-A080-CF5B5EEE8728}" type="presParOf" srcId="{4D65635A-7D24-4890-83E4-5D2EECB27C1F}" destId="{E708A02A-9184-47DA-81FE-4A3641348BA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5B1AB2-DA84-4C62-9D71-53052E62D631}" type="doc">
      <dgm:prSet loTypeId="urn:microsoft.com/office/officeart/2005/8/layout/radial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5C2015D-F00D-4226-B149-B6760DDD935D}">
      <dgm:prSet phldrT="[Текст]"/>
      <dgm:spPr/>
      <dgm:t>
        <a:bodyPr/>
        <a:lstStyle/>
        <a:p>
          <a:r>
            <a:rPr lang="ru-RU" dirty="0" smtClean="0"/>
            <a:t>Активные элементы анимации</a:t>
          </a:r>
          <a:endParaRPr lang="ru-RU" dirty="0"/>
        </a:p>
      </dgm:t>
    </dgm:pt>
    <dgm:pt modelId="{C81BF167-519F-4D84-9E29-DB593FF56A72}" type="parTrans" cxnId="{6059D1FD-570E-4C1D-A767-A5DD36EB67E3}">
      <dgm:prSet/>
      <dgm:spPr/>
      <dgm:t>
        <a:bodyPr/>
        <a:lstStyle/>
        <a:p>
          <a:endParaRPr lang="ru-RU"/>
        </a:p>
      </dgm:t>
    </dgm:pt>
    <dgm:pt modelId="{336345D4-7205-45C1-A25F-2ACD52678EB5}" type="sibTrans" cxnId="{6059D1FD-570E-4C1D-A767-A5DD36EB67E3}">
      <dgm:prSet/>
      <dgm:spPr/>
      <dgm:t>
        <a:bodyPr/>
        <a:lstStyle/>
        <a:p>
          <a:endParaRPr lang="ru-RU"/>
        </a:p>
      </dgm:t>
    </dgm:pt>
    <dgm:pt modelId="{392551B3-ECB6-4FF4-9349-C1A87533BD8C}">
      <dgm:prSet phldrT="[Текст]"/>
      <dgm:spPr/>
      <dgm:t>
        <a:bodyPr/>
        <a:lstStyle/>
        <a:p>
          <a:r>
            <a:rPr lang="ru-RU" dirty="0" smtClean="0"/>
            <a:t>Хранение</a:t>
          </a:r>
          <a:endParaRPr lang="ru-RU" dirty="0"/>
        </a:p>
      </dgm:t>
    </dgm:pt>
    <dgm:pt modelId="{D37A1747-8076-4616-98D5-39CEB1840407}" type="parTrans" cxnId="{7B10FD0E-498B-4072-8D3E-1A4E62E4B409}">
      <dgm:prSet/>
      <dgm:spPr/>
      <dgm:t>
        <a:bodyPr/>
        <a:lstStyle/>
        <a:p>
          <a:endParaRPr lang="ru-RU"/>
        </a:p>
      </dgm:t>
    </dgm:pt>
    <dgm:pt modelId="{9526B744-6D1F-4E22-9CBD-B86D8E9B5B2C}" type="sibTrans" cxnId="{7B10FD0E-498B-4072-8D3E-1A4E62E4B409}">
      <dgm:prSet/>
      <dgm:spPr/>
      <dgm:t>
        <a:bodyPr/>
        <a:lstStyle/>
        <a:p>
          <a:endParaRPr lang="ru-RU"/>
        </a:p>
      </dgm:t>
    </dgm:pt>
    <dgm:pt modelId="{BBF1E177-E017-40FD-AB7E-BDF52421A375}" type="pres">
      <dgm:prSet presAssocID="{E85B1AB2-DA84-4C62-9D71-53052E62D63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526C92D-C302-42BA-836D-C456325B6CA3}" type="pres">
      <dgm:prSet presAssocID="{25C2015D-F00D-4226-B149-B6760DDD935D}" presName="centerShape" presStyleLbl="node0" presStyleIdx="0" presStyleCnt="1" custScaleX="156273" custScaleY="161092"/>
      <dgm:spPr/>
      <dgm:t>
        <a:bodyPr/>
        <a:lstStyle/>
        <a:p>
          <a:endParaRPr lang="ru-RU"/>
        </a:p>
      </dgm:t>
    </dgm:pt>
    <dgm:pt modelId="{7C2B1D68-0739-4A38-AF46-EFC036E08459}" type="pres">
      <dgm:prSet presAssocID="{392551B3-ECB6-4FF4-9349-C1A87533BD8C}" presName="oneComp" presStyleCnt="0"/>
      <dgm:spPr/>
    </dgm:pt>
    <dgm:pt modelId="{981E45FA-6508-4A7C-A581-5CF79609AFDC}" type="pres">
      <dgm:prSet presAssocID="{392551B3-ECB6-4FF4-9349-C1A87533BD8C}" presName="dummyConnPt" presStyleCnt="0"/>
      <dgm:spPr/>
    </dgm:pt>
    <dgm:pt modelId="{620E6C9B-B5D7-446D-B15C-D51868FEE477}" type="pres">
      <dgm:prSet presAssocID="{392551B3-ECB6-4FF4-9349-C1A87533BD8C}" presName="one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B114FC-3534-4D30-A689-F46AFEBDF7D1}" type="pres">
      <dgm:prSet presAssocID="{392551B3-ECB6-4FF4-9349-C1A87533BD8C}" presName="dummya" presStyleCnt="0"/>
      <dgm:spPr/>
    </dgm:pt>
    <dgm:pt modelId="{26247283-70BB-43C0-A1EB-DEC9D834301D}" type="pres">
      <dgm:prSet presAssocID="{392551B3-ECB6-4FF4-9349-C1A87533BD8C}" presName="dummyb" presStyleCnt="0"/>
      <dgm:spPr/>
    </dgm:pt>
    <dgm:pt modelId="{783F514E-BA50-45C2-85B1-88CFE55FCF79}" type="pres">
      <dgm:prSet presAssocID="{392551B3-ECB6-4FF4-9349-C1A87533BD8C}" presName="dummyc" presStyleCnt="0"/>
      <dgm:spPr/>
    </dgm:pt>
    <dgm:pt modelId="{93A72C2C-2561-44E4-9C65-BAD917744477}" type="pres">
      <dgm:prSet presAssocID="{9526B744-6D1F-4E22-9CBD-B86D8E9B5B2C}" presName="singleconn" presStyleLbl="sibTrans2D1" presStyleIdx="0" presStyleCnt="1"/>
      <dgm:spPr/>
      <dgm:t>
        <a:bodyPr/>
        <a:lstStyle/>
        <a:p>
          <a:endParaRPr lang="ru-RU"/>
        </a:p>
      </dgm:t>
    </dgm:pt>
  </dgm:ptLst>
  <dgm:cxnLst>
    <dgm:cxn modelId="{7B10FD0E-498B-4072-8D3E-1A4E62E4B409}" srcId="{25C2015D-F00D-4226-B149-B6760DDD935D}" destId="{392551B3-ECB6-4FF4-9349-C1A87533BD8C}" srcOrd="0" destOrd="0" parTransId="{D37A1747-8076-4616-98D5-39CEB1840407}" sibTransId="{9526B744-6D1F-4E22-9CBD-B86D8E9B5B2C}"/>
    <dgm:cxn modelId="{55ED27FE-B4BA-4650-873E-469ADFA2C8AA}" type="presOf" srcId="{25C2015D-F00D-4226-B149-B6760DDD935D}" destId="{8526C92D-C302-42BA-836D-C456325B6CA3}" srcOrd="0" destOrd="0" presId="urn:microsoft.com/office/officeart/2005/8/layout/radial6"/>
    <dgm:cxn modelId="{A627DCFA-5250-47AB-BB4E-2C99DB768450}" type="presOf" srcId="{E85B1AB2-DA84-4C62-9D71-53052E62D631}" destId="{BBF1E177-E017-40FD-AB7E-BDF52421A375}" srcOrd="0" destOrd="0" presId="urn:microsoft.com/office/officeart/2005/8/layout/radial6"/>
    <dgm:cxn modelId="{6059D1FD-570E-4C1D-A767-A5DD36EB67E3}" srcId="{E85B1AB2-DA84-4C62-9D71-53052E62D631}" destId="{25C2015D-F00D-4226-B149-B6760DDD935D}" srcOrd="0" destOrd="0" parTransId="{C81BF167-519F-4D84-9E29-DB593FF56A72}" sibTransId="{336345D4-7205-45C1-A25F-2ACD52678EB5}"/>
    <dgm:cxn modelId="{7840E643-F893-492F-8819-30E39D747535}" type="presOf" srcId="{392551B3-ECB6-4FF4-9349-C1A87533BD8C}" destId="{620E6C9B-B5D7-446D-B15C-D51868FEE477}" srcOrd="0" destOrd="0" presId="urn:microsoft.com/office/officeart/2005/8/layout/radial6"/>
    <dgm:cxn modelId="{74C1D40C-725F-4138-AA99-0C28EF3B8BCE}" type="presOf" srcId="{9526B744-6D1F-4E22-9CBD-B86D8E9B5B2C}" destId="{93A72C2C-2561-44E4-9C65-BAD917744477}" srcOrd="0" destOrd="0" presId="urn:microsoft.com/office/officeart/2005/8/layout/radial6"/>
    <dgm:cxn modelId="{630F4FB3-33DE-4530-94C1-0BC106BD7107}" type="presParOf" srcId="{BBF1E177-E017-40FD-AB7E-BDF52421A375}" destId="{8526C92D-C302-42BA-836D-C456325B6CA3}" srcOrd="0" destOrd="0" presId="urn:microsoft.com/office/officeart/2005/8/layout/radial6"/>
    <dgm:cxn modelId="{0EE0E02E-3A02-419E-974C-08830C2A2B9D}" type="presParOf" srcId="{BBF1E177-E017-40FD-AB7E-BDF52421A375}" destId="{7C2B1D68-0739-4A38-AF46-EFC036E08459}" srcOrd="1" destOrd="0" presId="urn:microsoft.com/office/officeart/2005/8/layout/radial6"/>
    <dgm:cxn modelId="{49B4BDE2-B728-454A-8120-42D3C29C3F13}" type="presParOf" srcId="{7C2B1D68-0739-4A38-AF46-EFC036E08459}" destId="{981E45FA-6508-4A7C-A581-5CF79609AFDC}" srcOrd="0" destOrd="0" presId="urn:microsoft.com/office/officeart/2005/8/layout/radial6"/>
    <dgm:cxn modelId="{DAA8D719-FCA2-4E37-80A9-1268A79F3325}" type="presParOf" srcId="{7C2B1D68-0739-4A38-AF46-EFC036E08459}" destId="{620E6C9B-B5D7-446D-B15C-D51868FEE477}" srcOrd="1" destOrd="0" presId="urn:microsoft.com/office/officeart/2005/8/layout/radial6"/>
    <dgm:cxn modelId="{D3DD5A4E-816B-4BB7-806D-72F08532D8DA}" type="presParOf" srcId="{BBF1E177-E017-40FD-AB7E-BDF52421A375}" destId="{41B114FC-3534-4D30-A689-F46AFEBDF7D1}" srcOrd="2" destOrd="0" presId="urn:microsoft.com/office/officeart/2005/8/layout/radial6"/>
    <dgm:cxn modelId="{5CA0971B-B99C-4758-85DE-B75CD1DC791B}" type="presParOf" srcId="{BBF1E177-E017-40FD-AB7E-BDF52421A375}" destId="{26247283-70BB-43C0-A1EB-DEC9D834301D}" srcOrd="3" destOrd="0" presId="urn:microsoft.com/office/officeart/2005/8/layout/radial6"/>
    <dgm:cxn modelId="{27F4E795-AB97-4C8D-A990-1382754D0D05}" type="presParOf" srcId="{BBF1E177-E017-40FD-AB7E-BDF52421A375}" destId="{783F514E-BA50-45C2-85B1-88CFE55FCF79}" srcOrd="4" destOrd="0" presId="urn:microsoft.com/office/officeart/2005/8/layout/radial6"/>
    <dgm:cxn modelId="{5459E162-E63E-457B-A187-467062C8C3AD}" type="presParOf" srcId="{BBF1E177-E017-40FD-AB7E-BDF52421A375}" destId="{93A72C2C-2561-44E4-9C65-BAD917744477}" srcOrd="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82091-53CF-48E5-97BE-329801B706F8}" type="doc">
      <dgm:prSet loTypeId="urn:microsoft.com/office/officeart/2005/8/layout/radial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41967AE-B6FB-4456-B3AE-ADD1C466D99E}">
      <dgm:prSet phldrT="[Текст]"/>
      <dgm:spPr/>
      <dgm:t>
        <a:bodyPr/>
        <a:lstStyle/>
        <a:p>
          <a:r>
            <a:rPr lang="ru-RU" dirty="0" smtClean="0"/>
            <a:t>Ядро анимации</a:t>
          </a:r>
          <a:endParaRPr lang="ru-RU" dirty="0"/>
        </a:p>
      </dgm:t>
    </dgm:pt>
    <dgm:pt modelId="{4E77F794-D793-4C65-8993-125EC6161409}" type="parTrans" cxnId="{0FAD8174-5EA4-4279-9B26-689A9706764D}">
      <dgm:prSet/>
      <dgm:spPr/>
      <dgm:t>
        <a:bodyPr/>
        <a:lstStyle/>
        <a:p>
          <a:endParaRPr lang="ru-RU"/>
        </a:p>
      </dgm:t>
    </dgm:pt>
    <dgm:pt modelId="{14A08DD0-D46E-4EFF-83ED-B87874006295}" type="sibTrans" cxnId="{0FAD8174-5EA4-4279-9B26-689A9706764D}">
      <dgm:prSet/>
      <dgm:spPr/>
      <dgm:t>
        <a:bodyPr/>
        <a:lstStyle/>
        <a:p>
          <a:endParaRPr lang="ru-RU"/>
        </a:p>
      </dgm:t>
    </dgm:pt>
    <dgm:pt modelId="{BBE5EF2B-C71B-4EF6-BCFE-31D3134EEC9C}">
      <dgm:prSet phldrT="[Текст]"/>
      <dgm:spPr/>
      <dgm:t>
        <a:bodyPr/>
        <a:lstStyle/>
        <a:p>
          <a:r>
            <a:rPr lang="ru-RU" dirty="0" smtClean="0"/>
            <a:t> Ресурсы</a:t>
          </a:r>
          <a:endParaRPr lang="ru-RU" dirty="0"/>
        </a:p>
      </dgm:t>
    </dgm:pt>
    <dgm:pt modelId="{43095C45-912E-42F9-8831-1A15B8874D6E}" type="parTrans" cxnId="{0F0ABF56-034D-4FC4-BBAF-C4E860BE3B12}">
      <dgm:prSet/>
      <dgm:spPr/>
      <dgm:t>
        <a:bodyPr/>
        <a:lstStyle/>
        <a:p>
          <a:endParaRPr lang="ru-RU"/>
        </a:p>
      </dgm:t>
    </dgm:pt>
    <dgm:pt modelId="{A82CC647-ED20-4FBF-AFA8-218165B56249}" type="sibTrans" cxnId="{0F0ABF56-034D-4FC4-BBAF-C4E860BE3B12}">
      <dgm:prSet/>
      <dgm:spPr/>
      <dgm:t>
        <a:bodyPr/>
        <a:lstStyle/>
        <a:p>
          <a:endParaRPr lang="ru-RU"/>
        </a:p>
      </dgm:t>
    </dgm:pt>
    <dgm:pt modelId="{45141A61-8774-463F-A298-9597B5DA5A99}">
      <dgm:prSet phldrT="[Текст]"/>
      <dgm:spPr/>
      <dgm:t>
        <a:bodyPr/>
        <a:lstStyle/>
        <a:p>
          <a:r>
            <a:rPr lang="ru-RU" dirty="0" smtClean="0"/>
            <a:t>Просчёт</a:t>
          </a:r>
          <a:endParaRPr lang="ru-RU" dirty="0"/>
        </a:p>
      </dgm:t>
    </dgm:pt>
    <dgm:pt modelId="{868FB58F-6763-43AC-AF3A-8F1F29152CA3}" type="parTrans" cxnId="{5C281EC5-D2D9-40D6-820B-E20B89F63F80}">
      <dgm:prSet/>
      <dgm:spPr/>
      <dgm:t>
        <a:bodyPr/>
        <a:lstStyle/>
        <a:p>
          <a:endParaRPr lang="ru-RU"/>
        </a:p>
      </dgm:t>
    </dgm:pt>
    <dgm:pt modelId="{C84C9DD1-839D-4DDF-B1D3-7C175ED2A535}" type="sibTrans" cxnId="{5C281EC5-D2D9-40D6-820B-E20B89F63F80}">
      <dgm:prSet/>
      <dgm:spPr/>
      <dgm:t>
        <a:bodyPr/>
        <a:lstStyle/>
        <a:p>
          <a:endParaRPr lang="ru-RU"/>
        </a:p>
      </dgm:t>
    </dgm:pt>
    <dgm:pt modelId="{3D0701D7-62CA-4366-ACE4-F14EA8F210D5}">
      <dgm:prSet phldrT="[Текст]"/>
      <dgm:spPr/>
      <dgm:t>
        <a:bodyPr/>
        <a:lstStyle/>
        <a:p>
          <a:endParaRPr lang="ru-RU" dirty="0"/>
        </a:p>
      </dgm:t>
    </dgm:pt>
    <dgm:pt modelId="{819EC542-5B91-4742-9614-4997D9894B1E}" type="parTrans" cxnId="{71F8FB02-05FE-4467-9BE5-D0EB5465EE71}">
      <dgm:prSet/>
      <dgm:spPr/>
      <dgm:t>
        <a:bodyPr/>
        <a:lstStyle/>
        <a:p>
          <a:endParaRPr lang="ru-RU"/>
        </a:p>
      </dgm:t>
    </dgm:pt>
    <dgm:pt modelId="{60E7D79F-70B4-40B1-9661-8DB4559C4F56}" type="sibTrans" cxnId="{71F8FB02-05FE-4467-9BE5-D0EB5465EE71}">
      <dgm:prSet/>
      <dgm:spPr/>
      <dgm:t>
        <a:bodyPr/>
        <a:lstStyle/>
        <a:p>
          <a:endParaRPr lang="ru-RU"/>
        </a:p>
      </dgm:t>
    </dgm:pt>
    <dgm:pt modelId="{A84EAD2F-5F1B-4AF0-922C-6A3DAE0160D6}">
      <dgm:prSet phldrT="[Текст]"/>
      <dgm:spPr/>
      <dgm:t>
        <a:bodyPr/>
        <a:lstStyle/>
        <a:p>
          <a:endParaRPr lang="ru-RU" dirty="0"/>
        </a:p>
      </dgm:t>
    </dgm:pt>
    <dgm:pt modelId="{086037CA-CC00-4299-9EC5-1B7752B6E089}" type="parTrans" cxnId="{73836B20-4E8A-4A3B-B2B8-04D990AED202}">
      <dgm:prSet/>
      <dgm:spPr/>
      <dgm:t>
        <a:bodyPr/>
        <a:lstStyle/>
        <a:p>
          <a:endParaRPr lang="ru-RU"/>
        </a:p>
      </dgm:t>
    </dgm:pt>
    <dgm:pt modelId="{F58BA3C1-1D05-4FF9-94B4-C8D38CBE76C1}" type="sibTrans" cxnId="{73836B20-4E8A-4A3B-B2B8-04D990AED202}">
      <dgm:prSet/>
      <dgm:spPr/>
      <dgm:t>
        <a:bodyPr/>
        <a:lstStyle/>
        <a:p>
          <a:endParaRPr lang="ru-RU"/>
        </a:p>
      </dgm:t>
    </dgm:pt>
    <dgm:pt modelId="{FDC7C370-2890-4A56-95B6-56E1A55A5093}">
      <dgm:prSet phldrT="[Текст]"/>
      <dgm:spPr/>
      <dgm:t>
        <a:bodyPr/>
        <a:lstStyle/>
        <a:p>
          <a:r>
            <a:rPr lang="ru-RU" dirty="0" smtClean="0"/>
            <a:t>Вывод</a:t>
          </a:r>
          <a:endParaRPr lang="ru-RU" dirty="0"/>
        </a:p>
      </dgm:t>
    </dgm:pt>
    <dgm:pt modelId="{CB7F297A-C8D0-4357-A762-F059D0F25FBF}" type="parTrans" cxnId="{6533C2DD-8616-4758-A636-3D90C0E34A81}">
      <dgm:prSet/>
      <dgm:spPr/>
      <dgm:t>
        <a:bodyPr/>
        <a:lstStyle/>
        <a:p>
          <a:endParaRPr lang="ru-RU"/>
        </a:p>
      </dgm:t>
    </dgm:pt>
    <dgm:pt modelId="{D0F33FF7-F595-4560-A965-7C0827510D92}" type="sibTrans" cxnId="{6533C2DD-8616-4758-A636-3D90C0E34A81}">
      <dgm:prSet/>
      <dgm:spPr/>
      <dgm:t>
        <a:bodyPr/>
        <a:lstStyle/>
        <a:p>
          <a:endParaRPr lang="ru-RU"/>
        </a:p>
      </dgm:t>
    </dgm:pt>
    <dgm:pt modelId="{1FE36D92-3521-481D-A972-6EDF303B73FF}" type="pres">
      <dgm:prSet presAssocID="{DF582091-53CF-48E5-97BE-329801B706F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8A4A4A5-E174-4C96-A3AF-5D52320F02FE}" type="pres">
      <dgm:prSet presAssocID="{A41967AE-B6FB-4456-B3AE-ADD1C466D99E}" presName="centerShape" presStyleLbl="node0" presStyleIdx="0" presStyleCnt="1" custScaleX="122266" custScaleY="121520"/>
      <dgm:spPr/>
      <dgm:t>
        <a:bodyPr/>
        <a:lstStyle/>
        <a:p>
          <a:endParaRPr lang="ru-RU"/>
        </a:p>
      </dgm:t>
    </dgm:pt>
    <dgm:pt modelId="{D99CFD29-803F-487F-8FF4-8E1186F33E30}" type="pres">
      <dgm:prSet presAssocID="{BBE5EF2B-C71B-4EF6-BCFE-31D3134EEC9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516B72-F030-4DB8-9096-C8B6626283AD}" type="pres">
      <dgm:prSet presAssocID="{BBE5EF2B-C71B-4EF6-BCFE-31D3134EEC9C}" presName="dummy" presStyleCnt="0"/>
      <dgm:spPr/>
    </dgm:pt>
    <dgm:pt modelId="{0DD75826-C553-4FD5-A123-C79F4A8D162F}" type="pres">
      <dgm:prSet presAssocID="{A82CC647-ED20-4FBF-AFA8-218165B56249}" presName="sibTrans" presStyleLbl="sibTrans2D1" presStyleIdx="0" presStyleCnt="5"/>
      <dgm:spPr/>
      <dgm:t>
        <a:bodyPr/>
        <a:lstStyle/>
        <a:p>
          <a:endParaRPr lang="ru-RU"/>
        </a:p>
      </dgm:t>
    </dgm:pt>
    <dgm:pt modelId="{DD1A1D8D-996C-46F0-8C47-9B2020A9B97B}" type="pres">
      <dgm:prSet presAssocID="{45141A61-8774-463F-A298-9597B5DA5A99}" presName="node" presStyleLbl="node1" presStyleIdx="1" presStyleCnt="5" custScaleX="125669" custScaleY="11579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763F988-49D3-433F-9264-F39AF8C9CA54}" type="pres">
      <dgm:prSet presAssocID="{45141A61-8774-463F-A298-9597B5DA5A99}" presName="dummy" presStyleCnt="0"/>
      <dgm:spPr/>
    </dgm:pt>
    <dgm:pt modelId="{3464E9FA-B44D-4FE8-8A90-75BC56E382A5}" type="pres">
      <dgm:prSet presAssocID="{C84C9DD1-839D-4DDF-B1D3-7C175ED2A535}" presName="sibTrans" presStyleLbl="sibTrans2D1" presStyleIdx="1" presStyleCnt="5"/>
      <dgm:spPr/>
      <dgm:t>
        <a:bodyPr/>
        <a:lstStyle/>
        <a:p>
          <a:endParaRPr lang="ru-RU"/>
        </a:p>
      </dgm:t>
    </dgm:pt>
    <dgm:pt modelId="{01D5E692-602B-4E9B-AF8A-AF66D1E9A350}" type="pres">
      <dgm:prSet presAssocID="{A84EAD2F-5F1B-4AF0-922C-6A3DAE0160D6}" presName="node" presStyleLbl="node1" presStyleIdx="2" presStyleCnt="5" custScaleX="91668" custScaleY="9049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B637B3-4345-4A01-8B0B-D45769B1A6AD}" type="pres">
      <dgm:prSet presAssocID="{A84EAD2F-5F1B-4AF0-922C-6A3DAE0160D6}" presName="dummy" presStyleCnt="0"/>
      <dgm:spPr/>
    </dgm:pt>
    <dgm:pt modelId="{6BFBE3C9-0A63-4C6F-8490-EE7DCB504A9D}" type="pres">
      <dgm:prSet presAssocID="{F58BA3C1-1D05-4FF9-94B4-C8D38CBE76C1}" presName="sibTrans" presStyleLbl="sibTrans2D1" presStyleIdx="2" presStyleCnt="5"/>
      <dgm:spPr/>
      <dgm:t>
        <a:bodyPr/>
        <a:lstStyle/>
        <a:p>
          <a:endParaRPr lang="ru-RU"/>
        </a:p>
      </dgm:t>
    </dgm:pt>
    <dgm:pt modelId="{E23AEE45-F4BC-45D9-95E3-669FC961BB50}" type="pres">
      <dgm:prSet presAssocID="{FDC7C370-2890-4A56-95B6-56E1A55A509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E9DE89-289F-4246-B210-71B5F6EDBD7C}" type="pres">
      <dgm:prSet presAssocID="{FDC7C370-2890-4A56-95B6-56E1A55A5093}" presName="dummy" presStyleCnt="0"/>
      <dgm:spPr/>
    </dgm:pt>
    <dgm:pt modelId="{E2604358-EEB5-4108-9BF3-6E7F885C953A}" type="pres">
      <dgm:prSet presAssocID="{D0F33FF7-F595-4560-A965-7C0827510D92}" presName="sibTrans" presStyleLbl="sibTrans2D1" presStyleIdx="3" presStyleCnt="5"/>
      <dgm:spPr/>
      <dgm:t>
        <a:bodyPr/>
        <a:lstStyle/>
        <a:p>
          <a:endParaRPr lang="ru-RU"/>
        </a:p>
      </dgm:t>
    </dgm:pt>
    <dgm:pt modelId="{C2A04185-F7F3-45F4-810A-8C6CDA7AFE18}" type="pres">
      <dgm:prSet presAssocID="{3D0701D7-62CA-4366-ACE4-F14EA8F210D5}" presName="node" presStyleLbl="node1" presStyleIdx="4" presStyleCnt="5" custFlipVert="0" custFlipHor="0" custScaleX="14247" custScaleY="628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926BA6-E71A-4521-967C-533C6700CE98}" type="pres">
      <dgm:prSet presAssocID="{3D0701D7-62CA-4366-ACE4-F14EA8F210D5}" presName="dummy" presStyleCnt="0"/>
      <dgm:spPr/>
    </dgm:pt>
    <dgm:pt modelId="{5DFD9E8C-27BE-4593-9703-CD09F8169799}" type="pres">
      <dgm:prSet presAssocID="{60E7D79F-70B4-40B1-9661-8DB4559C4F56}" presName="sibTrans" presStyleLbl="sibTrans2D1" presStyleIdx="4" presStyleCnt="5"/>
      <dgm:spPr/>
      <dgm:t>
        <a:bodyPr/>
        <a:lstStyle/>
        <a:p>
          <a:endParaRPr lang="ru-RU"/>
        </a:p>
      </dgm:t>
    </dgm:pt>
  </dgm:ptLst>
  <dgm:cxnLst>
    <dgm:cxn modelId="{AAE0B43B-4CF8-404F-BF01-8B25A1A2C0F3}" type="presOf" srcId="{FDC7C370-2890-4A56-95B6-56E1A55A5093}" destId="{E23AEE45-F4BC-45D9-95E3-669FC961BB50}" srcOrd="0" destOrd="0" presId="urn:microsoft.com/office/officeart/2005/8/layout/radial6"/>
    <dgm:cxn modelId="{5326329A-F7F3-4899-8B41-64629784386F}" type="presOf" srcId="{45141A61-8774-463F-A298-9597B5DA5A99}" destId="{DD1A1D8D-996C-46F0-8C47-9B2020A9B97B}" srcOrd="0" destOrd="0" presId="urn:microsoft.com/office/officeart/2005/8/layout/radial6"/>
    <dgm:cxn modelId="{0FAD8174-5EA4-4279-9B26-689A9706764D}" srcId="{DF582091-53CF-48E5-97BE-329801B706F8}" destId="{A41967AE-B6FB-4456-B3AE-ADD1C466D99E}" srcOrd="0" destOrd="0" parTransId="{4E77F794-D793-4C65-8993-125EC6161409}" sibTransId="{14A08DD0-D46E-4EFF-83ED-B87874006295}"/>
    <dgm:cxn modelId="{BCE8B387-1706-44C5-9C66-AA7142CD9E48}" type="presOf" srcId="{60E7D79F-70B4-40B1-9661-8DB4559C4F56}" destId="{5DFD9E8C-27BE-4593-9703-CD09F8169799}" srcOrd="0" destOrd="0" presId="urn:microsoft.com/office/officeart/2005/8/layout/radial6"/>
    <dgm:cxn modelId="{60DF497D-B2D7-4B02-B4F0-59FA2CC8D684}" type="presOf" srcId="{BBE5EF2B-C71B-4EF6-BCFE-31D3134EEC9C}" destId="{D99CFD29-803F-487F-8FF4-8E1186F33E30}" srcOrd="0" destOrd="0" presId="urn:microsoft.com/office/officeart/2005/8/layout/radial6"/>
    <dgm:cxn modelId="{8068C77F-36EA-4E89-99F7-F7335F665454}" type="presOf" srcId="{3D0701D7-62CA-4366-ACE4-F14EA8F210D5}" destId="{C2A04185-F7F3-45F4-810A-8C6CDA7AFE18}" srcOrd="0" destOrd="0" presId="urn:microsoft.com/office/officeart/2005/8/layout/radial6"/>
    <dgm:cxn modelId="{71F8FB02-05FE-4467-9BE5-D0EB5465EE71}" srcId="{A41967AE-B6FB-4456-B3AE-ADD1C466D99E}" destId="{3D0701D7-62CA-4366-ACE4-F14EA8F210D5}" srcOrd="4" destOrd="0" parTransId="{819EC542-5B91-4742-9614-4997D9894B1E}" sibTransId="{60E7D79F-70B4-40B1-9661-8DB4559C4F56}"/>
    <dgm:cxn modelId="{73836B20-4E8A-4A3B-B2B8-04D990AED202}" srcId="{A41967AE-B6FB-4456-B3AE-ADD1C466D99E}" destId="{A84EAD2F-5F1B-4AF0-922C-6A3DAE0160D6}" srcOrd="2" destOrd="0" parTransId="{086037CA-CC00-4299-9EC5-1B7752B6E089}" sibTransId="{F58BA3C1-1D05-4FF9-94B4-C8D38CBE76C1}"/>
    <dgm:cxn modelId="{718A617A-C550-4FBD-A3EE-DB0B75C4B454}" type="presOf" srcId="{F58BA3C1-1D05-4FF9-94B4-C8D38CBE76C1}" destId="{6BFBE3C9-0A63-4C6F-8490-EE7DCB504A9D}" srcOrd="0" destOrd="0" presId="urn:microsoft.com/office/officeart/2005/8/layout/radial6"/>
    <dgm:cxn modelId="{28A34E5D-AAFC-4014-93B7-10DDF0750DEA}" type="presOf" srcId="{A82CC647-ED20-4FBF-AFA8-218165B56249}" destId="{0DD75826-C553-4FD5-A123-C79F4A8D162F}" srcOrd="0" destOrd="0" presId="urn:microsoft.com/office/officeart/2005/8/layout/radial6"/>
    <dgm:cxn modelId="{6533C2DD-8616-4758-A636-3D90C0E34A81}" srcId="{A41967AE-B6FB-4456-B3AE-ADD1C466D99E}" destId="{FDC7C370-2890-4A56-95B6-56E1A55A5093}" srcOrd="3" destOrd="0" parTransId="{CB7F297A-C8D0-4357-A762-F059D0F25FBF}" sibTransId="{D0F33FF7-F595-4560-A965-7C0827510D92}"/>
    <dgm:cxn modelId="{5C281EC5-D2D9-40D6-820B-E20B89F63F80}" srcId="{A41967AE-B6FB-4456-B3AE-ADD1C466D99E}" destId="{45141A61-8774-463F-A298-9597B5DA5A99}" srcOrd="1" destOrd="0" parTransId="{868FB58F-6763-43AC-AF3A-8F1F29152CA3}" sibTransId="{C84C9DD1-839D-4DDF-B1D3-7C175ED2A535}"/>
    <dgm:cxn modelId="{8F539DD3-A198-4E2D-8F42-AE2E8CD65000}" type="presOf" srcId="{A41967AE-B6FB-4456-B3AE-ADD1C466D99E}" destId="{58A4A4A5-E174-4C96-A3AF-5D52320F02FE}" srcOrd="0" destOrd="0" presId="urn:microsoft.com/office/officeart/2005/8/layout/radial6"/>
    <dgm:cxn modelId="{9FF0B089-E18D-4123-AE01-55225930840F}" type="presOf" srcId="{D0F33FF7-F595-4560-A965-7C0827510D92}" destId="{E2604358-EEB5-4108-9BF3-6E7F885C953A}" srcOrd="0" destOrd="0" presId="urn:microsoft.com/office/officeart/2005/8/layout/radial6"/>
    <dgm:cxn modelId="{EC2D41F5-B5D8-4403-A47E-1CC9BD82A4DB}" type="presOf" srcId="{C84C9DD1-839D-4DDF-B1D3-7C175ED2A535}" destId="{3464E9FA-B44D-4FE8-8A90-75BC56E382A5}" srcOrd="0" destOrd="0" presId="urn:microsoft.com/office/officeart/2005/8/layout/radial6"/>
    <dgm:cxn modelId="{9FB3FD3B-8D6A-4B87-A68F-2321A68AE9B1}" type="presOf" srcId="{DF582091-53CF-48E5-97BE-329801B706F8}" destId="{1FE36D92-3521-481D-A972-6EDF303B73FF}" srcOrd="0" destOrd="0" presId="urn:microsoft.com/office/officeart/2005/8/layout/radial6"/>
    <dgm:cxn modelId="{0F0ABF56-034D-4FC4-BBAF-C4E860BE3B12}" srcId="{A41967AE-B6FB-4456-B3AE-ADD1C466D99E}" destId="{BBE5EF2B-C71B-4EF6-BCFE-31D3134EEC9C}" srcOrd="0" destOrd="0" parTransId="{43095C45-912E-42F9-8831-1A15B8874D6E}" sibTransId="{A82CC647-ED20-4FBF-AFA8-218165B56249}"/>
    <dgm:cxn modelId="{ACA6FD5D-AFEF-409C-98E0-FB5F0E10189E}" type="presOf" srcId="{A84EAD2F-5F1B-4AF0-922C-6A3DAE0160D6}" destId="{01D5E692-602B-4E9B-AF8A-AF66D1E9A350}" srcOrd="0" destOrd="0" presId="urn:microsoft.com/office/officeart/2005/8/layout/radial6"/>
    <dgm:cxn modelId="{75FC2626-F661-4D13-AAE8-9DBB44D04253}" type="presParOf" srcId="{1FE36D92-3521-481D-A972-6EDF303B73FF}" destId="{58A4A4A5-E174-4C96-A3AF-5D52320F02FE}" srcOrd="0" destOrd="0" presId="urn:microsoft.com/office/officeart/2005/8/layout/radial6"/>
    <dgm:cxn modelId="{2557214C-FF45-4ADA-8E5F-F94D4BD5FC5C}" type="presParOf" srcId="{1FE36D92-3521-481D-A972-6EDF303B73FF}" destId="{D99CFD29-803F-487F-8FF4-8E1186F33E30}" srcOrd="1" destOrd="0" presId="urn:microsoft.com/office/officeart/2005/8/layout/radial6"/>
    <dgm:cxn modelId="{215B8DC3-6E52-4042-9EBA-61A4A807EBF5}" type="presParOf" srcId="{1FE36D92-3521-481D-A972-6EDF303B73FF}" destId="{A7516B72-F030-4DB8-9096-C8B6626283AD}" srcOrd="2" destOrd="0" presId="urn:microsoft.com/office/officeart/2005/8/layout/radial6"/>
    <dgm:cxn modelId="{ACC80005-F81C-48D9-A80A-5FAAB902DE4A}" type="presParOf" srcId="{1FE36D92-3521-481D-A972-6EDF303B73FF}" destId="{0DD75826-C553-4FD5-A123-C79F4A8D162F}" srcOrd="3" destOrd="0" presId="urn:microsoft.com/office/officeart/2005/8/layout/radial6"/>
    <dgm:cxn modelId="{CA146774-DDCD-4A26-AB15-713EEE91C25B}" type="presParOf" srcId="{1FE36D92-3521-481D-A972-6EDF303B73FF}" destId="{DD1A1D8D-996C-46F0-8C47-9B2020A9B97B}" srcOrd="4" destOrd="0" presId="urn:microsoft.com/office/officeart/2005/8/layout/radial6"/>
    <dgm:cxn modelId="{13D1BB1A-BE4E-46DF-9E0E-1765BA83CCDD}" type="presParOf" srcId="{1FE36D92-3521-481D-A972-6EDF303B73FF}" destId="{5763F988-49D3-433F-9264-F39AF8C9CA54}" srcOrd="5" destOrd="0" presId="urn:microsoft.com/office/officeart/2005/8/layout/radial6"/>
    <dgm:cxn modelId="{C5992C14-311D-4D9D-B2BD-F82AD910760A}" type="presParOf" srcId="{1FE36D92-3521-481D-A972-6EDF303B73FF}" destId="{3464E9FA-B44D-4FE8-8A90-75BC56E382A5}" srcOrd="6" destOrd="0" presId="urn:microsoft.com/office/officeart/2005/8/layout/radial6"/>
    <dgm:cxn modelId="{FADF8F88-DA9C-42A2-9174-A9A174B65469}" type="presParOf" srcId="{1FE36D92-3521-481D-A972-6EDF303B73FF}" destId="{01D5E692-602B-4E9B-AF8A-AF66D1E9A350}" srcOrd="7" destOrd="0" presId="urn:microsoft.com/office/officeart/2005/8/layout/radial6"/>
    <dgm:cxn modelId="{ED3F5077-AEE0-4E00-8BB8-36157B7A5625}" type="presParOf" srcId="{1FE36D92-3521-481D-A972-6EDF303B73FF}" destId="{59B637B3-4345-4A01-8B0B-D45769B1A6AD}" srcOrd="8" destOrd="0" presId="urn:microsoft.com/office/officeart/2005/8/layout/radial6"/>
    <dgm:cxn modelId="{06008338-1C91-460D-AF08-9264E97E05F6}" type="presParOf" srcId="{1FE36D92-3521-481D-A972-6EDF303B73FF}" destId="{6BFBE3C9-0A63-4C6F-8490-EE7DCB504A9D}" srcOrd="9" destOrd="0" presId="urn:microsoft.com/office/officeart/2005/8/layout/radial6"/>
    <dgm:cxn modelId="{274E7D6A-EAB5-4D63-B5FC-AEC1657A0253}" type="presParOf" srcId="{1FE36D92-3521-481D-A972-6EDF303B73FF}" destId="{E23AEE45-F4BC-45D9-95E3-669FC961BB50}" srcOrd="10" destOrd="0" presId="urn:microsoft.com/office/officeart/2005/8/layout/radial6"/>
    <dgm:cxn modelId="{A7DD9F86-E699-4B80-B707-A76A6EDB3A97}" type="presParOf" srcId="{1FE36D92-3521-481D-A972-6EDF303B73FF}" destId="{D7E9DE89-289F-4246-B210-71B5F6EDBD7C}" srcOrd="11" destOrd="0" presId="urn:microsoft.com/office/officeart/2005/8/layout/radial6"/>
    <dgm:cxn modelId="{E0B305A4-595B-42D7-8B77-B93D62A90338}" type="presParOf" srcId="{1FE36D92-3521-481D-A972-6EDF303B73FF}" destId="{E2604358-EEB5-4108-9BF3-6E7F885C953A}" srcOrd="12" destOrd="0" presId="urn:microsoft.com/office/officeart/2005/8/layout/radial6"/>
    <dgm:cxn modelId="{9093D148-AA9C-4557-81CB-258A90CA16A1}" type="presParOf" srcId="{1FE36D92-3521-481D-A972-6EDF303B73FF}" destId="{C2A04185-F7F3-45F4-810A-8C6CDA7AFE18}" srcOrd="13" destOrd="0" presId="urn:microsoft.com/office/officeart/2005/8/layout/radial6"/>
    <dgm:cxn modelId="{9C9B7ED0-D28D-42A8-9355-8824051A21CC}" type="presParOf" srcId="{1FE36D92-3521-481D-A972-6EDF303B73FF}" destId="{F1926BA6-E71A-4521-967C-533C6700CE98}" srcOrd="14" destOrd="0" presId="urn:microsoft.com/office/officeart/2005/8/layout/radial6"/>
    <dgm:cxn modelId="{68B59320-63F0-4889-ADD9-CE310750BF98}" type="presParOf" srcId="{1FE36D92-3521-481D-A972-6EDF303B73FF}" destId="{5DFD9E8C-27BE-4593-9703-CD09F816979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FD1C42-1873-47EA-8D63-05DC42EF1EC0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CF057A63-DF02-4AEF-AB5C-A17129D2553A}">
      <dgm:prSet phldrT="[Текст]"/>
      <dgm:spPr/>
      <dgm:t>
        <a:bodyPr/>
        <a:lstStyle/>
        <a:p>
          <a:r>
            <a:rPr lang="ru-RU" dirty="0" smtClean="0"/>
            <a:t> </a:t>
          </a:r>
          <a:endParaRPr lang="ru-RU" dirty="0"/>
        </a:p>
      </dgm:t>
    </dgm:pt>
    <dgm:pt modelId="{02A0DCF1-7C0B-4A89-A890-FEF015381369}" type="parTrans" cxnId="{DF72D66E-A230-4B4E-B8A7-1876A00A193B}">
      <dgm:prSet/>
      <dgm:spPr/>
      <dgm:t>
        <a:bodyPr/>
        <a:lstStyle/>
        <a:p>
          <a:endParaRPr lang="ru-RU"/>
        </a:p>
      </dgm:t>
    </dgm:pt>
    <dgm:pt modelId="{51328AF4-56C4-41D2-BB36-A1D7750378E8}" type="sibTrans" cxnId="{DF72D66E-A230-4B4E-B8A7-1876A00A193B}">
      <dgm:prSet/>
      <dgm:spPr/>
      <dgm:t>
        <a:bodyPr/>
        <a:lstStyle/>
        <a:p>
          <a:endParaRPr lang="ru-RU"/>
        </a:p>
      </dgm:t>
    </dgm:pt>
    <dgm:pt modelId="{35F38A18-EF17-4714-8626-8A5592532770}">
      <dgm:prSet phldrT="[Текст]"/>
      <dgm:spPr/>
      <dgm:t>
        <a:bodyPr/>
        <a:lstStyle/>
        <a:p>
          <a:r>
            <a:rPr lang="ru-RU" dirty="0" smtClean="0"/>
            <a:t> </a:t>
          </a:r>
          <a:endParaRPr lang="ru-RU" dirty="0"/>
        </a:p>
      </dgm:t>
    </dgm:pt>
    <dgm:pt modelId="{D4964507-26F5-435E-B9D3-D0F915772EFA}" type="parTrans" cxnId="{33AA3D3E-8758-48FA-96B8-B18042173F0E}">
      <dgm:prSet/>
      <dgm:spPr/>
      <dgm:t>
        <a:bodyPr/>
        <a:lstStyle/>
        <a:p>
          <a:endParaRPr lang="ru-RU"/>
        </a:p>
      </dgm:t>
    </dgm:pt>
    <dgm:pt modelId="{B74AAF54-1F4D-44DC-95ED-E2E87AE73E95}" type="sibTrans" cxnId="{33AA3D3E-8758-48FA-96B8-B18042173F0E}">
      <dgm:prSet/>
      <dgm:spPr/>
      <dgm:t>
        <a:bodyPr/>
        <a:lstStyle/>
        <a:p>
          <a:endParaRPr lang="ru-RU"/>
        </a:p>
      </dgm:t>
    </dgm:pt>
    <dgm:pt modelId="{234BF287-FEDD-4FE9-81B6-C9A6C2EA580F}">
      <dgm:prSet phldrT="[Текст]"/>
      <dgm:spPr/>
      <dgm:t>
        <a:bodyPr/>
        <a:lstStyle/>
        <a:p>
          <a:r>
            <a:rPr lang="ru-RU" dirty="0" smtClean="0"/>
            <a:t> </a:t>
          </a:r>
          <a:endParaRPr lang="ru-RU" dirty="0"/>
        </a:p>
      </dgm:t>
    </dgm:pt>
    <dgm:pt modelId="{20E41607-B9E8-4BD8-8AA0-83934F9D2759}" type="parTrans" cxnId="{2E53EB89-9A18-429D-BAB6-AFBA42C0206E}">
      <dgm:prSet/>
      <dgm:spPr/>
      <dgm:t>
        <a:bodyPr/>
        <a:lstStyle/>
        <a:p>
          <a:endParaRPr lang="ru-RU"/>
        </a:p>
      </dgm:t>
    </dgm:pt>
    <dgm:pt modelId="{E62BFA7B-CC6C-45E1-9B45-9C39265BDE8D}" type="sibTrans" cxnId="{2E53EB89-9A18-429D-BAB6-AFBA42C0206E}">
      <dgm:prSet/>
      <dgm:spPr/>
      <dgm:t>
        <a:bodyPr/>
        <a:lstStyle/>
        <a:p>
          <a:endParaRPr lang="ru-RU"/>
        </a:p>
      </dgm:t>
    </dgm:pt>
    <dgm:pt modelId="{DF49E0EC-BEA5-4E50-BBE7-1BA398DEA950}" type="pres">
      <dgm:prSet presAssocID="{F5FD1C42-1873-47EA-8D63-05DC42EF1EC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8EFE49B-0144-4095-9D2D-70E06A08D98A}" type="pres">
      <dgm:prSet presAssocID="{CF057A63-DF02-4AEF-AB5C-A17129D2553A}" presName="gear1" presStyleLbl="node1" presStyleIdx="0" presStyleCnt="3" custLinFactNeighborX="-7404" custLinFactNeighborY="534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D30379-9643-4198-91E3-4F77F8961E23}" type="pres">
      <dgm:prSet presAssocID="{CF057A63-DF02-4AEF-AB5C-A17129D2553A}" presName="gear1srcNode" presStyleLbl="node1" presStyleIdx="0" presStyleCnt="3"/>
      <dgm:spPr/>
      <dgm:t>
        <a:bodyPr/>
        <a:lstStyle/>
        <a:p>
          <a:endParaRPr lang="ru-RU"/>
        </a:p>
      </dgm:t>
    </dgm:pt>
    <dgm:pt modelId="{2501A389-77F5-4D9C-9E9B-FF474C77B8B3}" type="pres">
      <dgm:prSet presAssocID="{CF057A63-DF02-4AEF-AB5C-A17129D2553A}" presName="gear1dstNode" presStyleLbl="node1" presStyleIdx="0" presStyleCnt="3"/>
      <dgm:spPr/>
      <dgm:t>
        <a:bodyPr/>
        <a:lstStyle/>
        <a:p>
          <a:endParaRPr lang="ru-RU"/>
        </a:p>
      </dgm:t>
    </dgm:pt>
    <dgm:pt modelId="{7BE14E18-D561-410D-BA48-425390C163A9}" type="pres">
      <dgm:prSet presAssocID="{35F38A18-EF17-4714-8626-8A5592532770}" presName="gear2" presStyleLbl="node1" presStyleIdx="1" presStyleCnt="3" custScaleX="90339" custScaleY="9181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BCBCB9-AD5C-432E-B379-20E8F1C80886}" type="pres">
      <dgm:prSet presAssocID="{35F38A18-EF17-4714-8626-8A5592532770}" presName="gear2srcNode" presStyleLbl="node1" presStyleIdx="1" presStyleCnt="3"/>
      <dgm:spPr/>
      <dgm:t>
        <a:bodyPr/>
        <a:lstStyle/>
        <a:p>
          <a:endParaRPr lang="ru-RU"/>
        </a:p>
      </dgm:t>
    </dgm:pt>
    <dgm:pt modelId="{5032C583-2B04-4A48-AC88-1E9A9AC7A412}" type="pres">
      <dgm:prSet presAssocID="{35F38A18-EF17-4714-8626-8A5592532770}" presName="gear2dstNode" presStyleLbl="node1" presStyleIdx="1" presStyleCnt="3"/>
      <dgm:spPr/>
      <dgm:t>
        <a:bodyPr/>
        <a:lstStyle/>
        <a:p>
          <a:endParaRPr lang="ru-RU"/>
        </a:p>
      </dgm:t>
    </dgm:pt>
    <dgm:pt modelId="{581B4FED-70DB-4CCA-8914-44935A7ABAD0}" type="pres">
      <dgm:prSet presAssocID="{234BF287-FEDD-4FE9-81B6-C9A6C2EA580F}" presName="gear3" presStyleLbl="node1" presStyleIdx="2" presStyleCnt="3" custLinFactNeighborX="5656" custLinFactNeighborY="5656"/>
      <dgm:spPr/>
      <dgm:t>
        <a:bodyPr/>
        <a:lstStyle/>
        <a:p>
          <a:endParaRPr lang="ru-RU"/>
        </a:p>
      </dgm:t>
    </dgm:pt>
    <dgm:pt modelId="{165052F3-D019-4A43-93C7-F75CB2882731}" type="pres">
      <dgm:prSet presAssocID="{234BF287-FEDD-4FE9-81B6-C9A6C2EA580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BAF019-DB7D-46CD-A311-B68D342A11BC}" type="pres">
      <dgm:prSet presAssocID="{234BF287-FEDD-4FE9-81B6-C9A6C2EA580F}" presName="gear3srcNode" presStyleLbl="node1" presStyleIdx="2" presStyleCnt="3"/>
      <dgm:spPr/>
      <dgm:t>
        <a:bodyPr/>
        <a:lstStyle/>
        <a:p>
          <a:endParaRPr lang="ru-RU"/>
        </a:p>
      </dgm:t>
    </dgm:pt>
    <dgm:pt modelId="{8C317ED4-8496-4197-A798-02E1B1644FAF}" type="pres">
      <dgm:prSet presAssocID="{234BF287-FEDD-4FE9-81B6-C9A6C2EA580F}" presName="gear3dstNode" presStyleLbl="node1" presStyleIdx="2" presStyleCnt="3"/>
      <dgm:spPr/>
      <dgm:t>
        <a:bodyPr/>
        <a:lstStyle/>
        <a:p>
          <a:endParaRPr lang="ru-RU"/>
        </a:p>
      </dgm:t>
    </dgm:pt>
    <dgm:pt modelId="{7BD42E00-9523-4848-B799-81B1A28CCDF7}" type="pres">
      <dgm:prSet presAssocID="{51328AF4-56C4-41D2-BB36-A1D7750378E8}" presName="connector1" presStyleLbl="sibTrans2D1" presStyleIdx="0" presStyleCnt="3"/>
      <dgm:spPr/>
      <dgm:t>
        <a:bodyPr/>
        <a:lstStyle/>
        <a:p>
          <a:endParaRPr lang="ru-RU"/>
        </a:p>
      </dgm:t>
    </dgm:pt>
    <dgm:pt modelId="{90BCA2C9-B08A-43F7-A26E-321813BDCBA1}" type="pres">
      <dgm:prSet presAssocID="{B74AAF54-1F4D-44DC-95ED-E2E87AE73E95}" presName="connector2" presStyleLbl="sibTrans2D1" presStyleIdx="1" presStyleCnt="3" custAng="1796979"/>
      <dgm:spPr/>
      <dgm:t>
        <a:bodyPr/>
        <a:lstStyle/>
        <a:p>
          <a:endParaRPr lang="ru-RU"/>
        </a:p>
      </dgm:t>
    </dgm:pt>
    <dgm:pt modelId="{846BBA4F-B2F4-403E-9C5B-E92204D5A1B2}" type="pres">
      <dgm:prSet presAssocID="{E62BFA7B-CC6C-45E1-9B45-9C39265BDE8D}" presName="connector3" presStyleLbl="sibTrans2D1" presStyleIdx="2" presStyleCnt="3" custAng="1374657" custLinFactNeighborX="1641" custLinFactNeighborY="4102"/>
      <dgm:spPr/>
      <dgm:t>
        <a:bodyPr/>
        <a:lstStyle/>
        <a:p>
          <a:endParaRPr lang="ru-RU"/>
        </a:p>
      </dgm:t>
    </dgm:pt>
  </dgm:ptLst>
  <dgm:cxnLst>
    <dgm:cxn modelId="{2E53EB89-9A18-429D-BAB6-AFBA42C0206E}" srcId="{F5FD1C42-1873-47EA-8D63-05DC42EF1EC0}" destId="{234BF287-FEDD-4FE9-81B6-C9A6C2EA580F}" srcOrd="2" destOrd="0" parTransId="{20E41607-B9E8-4BD8-8AA0-83934F9D2759}" sibTransId="{E62BFA7B-CC6C-45E1-9B45-9C39265BDE8D}"/>
    <dgm:cxn modelId="{67971CED-CF33-4CFE-8496-E04E2A0372FE}" type="presOf" srcId="{35F38A18-EF17-4714-8626-8A5592532770}" destId="{5032C583-2B04-4A48-AC88-1E9A9AC7A412}" srcOrd="2" destOrd="0" presId="urn:microsoft.com/office/officeart/2005/8/layout/gear1"/>
    <dgm:cxn modelId="{F8A21EC9-2694-4499-8870-B2E144F46C76}" type="presOf" srcId="{234BF287-FEDD-4FE9-81B6-C9A6C2EA580F}" destId="{581B4FED-70DB-4CCA-8914-44935A7ABAD0}" srcOrd="0" destOrd="0" presId="urn:microsoft.com/office/officeart/2005/8/layout/gear1"/>
    <dgm:cxn modelId="{7FC84953-A7AC-4A4F-9738-974B2E9274B8}" type="presOf" srcId="{B74AAF54-1F4D-44DC-95ED-E2E87AE73E95}" destId="{90BCA2C9-B08A-43F7-A26E-321813BDCBA1}" srcOrd="0" destOrd="0" presId="urn:microsoft.com/office/officeart/2005/8/layout/gear1"/>
    <dgm:cxn modelId="{62A48239-B403-47EA-ACBA-D1DFB339A570}" type="presOf" srcId="{F5FD1C42-1873-47EA-8D63-05DC42EF1EC0}" destId="{DF49E0EC-BEA5-4E50-BBE7-1BA398DEA950}" srcOrd="0" destOrd="0" presId="urn:microsoft.com/office/officeart/2005/8/layout/gear1"/>
    <dgm:cxn modelId="{35AF2BB3-9889-4130-92B3-F3BB079F9BD9}" type="presOf" srcId="{CF057A63-DF02-4AEF-AB5C-A17129D2553A}" destId="{2501A389-77F5-4D9C-9E9B-FF474C77B8B3}" srcOrd="2" destOrd="0" presId="urn:microsoft.com/office/officeart/2005/8/layout/gear1"/>
    <dgm:cxn modelId="{AF2BF65A-1F23-41BB-9708-4E6E3A901617}" type="presOf" srcId="{51328AF4-56C4-41D2-BB36-A1D7750378E8}" destId="{7BD42E00-9523-4848-B799-81B1A28CCDF7}" srcOrd="0" destOrd="0" presId="urn:microsoft.com/office/officeart/2005/8/layout/gear1"/>
    <dgm:cxn modelId="{ECBA7CB4-5B23-4433-8B17-6E4AAD2E7691}" type="presOf" srcId="{35F38A18-EF17-4714-8626-8A5592532770}" destId="{7BE14E18-D561-410D-BA48-425390C163A9}" srcOrd="0" destOrd="0" presId="urn:microsoft.com/office/officeart/2005/8/layout/gear1"/>
    <dgm:cxn modelId="{ED681E2A-9F35-4174-9098-72EB5A8686D4}" type="presOf" srcId="{234BF287-FEDD-4FE9-81B6-C9A6C2EA580F}" destId="{165052F3-D019-4A43-93C7-F75CB2882731}" srcOrd="1" destOrd="0" presId="urn:microsoft.com/office/officeart/2005/8/layout/gear1"/>
    <dgm:cxn modelId="{445E32E1-B930-4DCA-AA78-F1AF677EFF5E}" type="presOf" srcId="{35F38A18-EF17-4714-8626-8A5592532770}" destId="{E8BCBCB9-AD5C-432E-B379-20E8F1C80886}" srcOrd="1" destOrd="0" presId="urn:microsoft.com/office/officeart/2005/8/layout/gear1"/>
    <dgm:cxn modelId="{58AA7743-C0EB-4C85-897A-C8CF7F9C336D}" type="presOf" srcId="{CF057A63-DF02-4AEF-AB5C-A17129D2553A}" destId="{3CD30379-9643-4198-91E3-4F77F8961E23}" srcOrd="1" destOrd="0" presId="urn:microsoft.com/office/officeart/2005/8/layout/gear1"/>
    <dgm:cxn modelId="{85CC078E-4E4A-476C-86E4-AF0E3AE8D850}" type="presOf" srcId="{E62BFA7B-CC6C-45E1-9B45-9C39265BDE8D}" destId="{846BBA4F-B2F4-403E-9C5B-E92204D5A1B2}" srcOrd="0" destOrd="0" presId="urn:microsoft.com/office/officeart/2005/8/layout/gear1"/>
    <dgm:cxn modelId="{EB5D6E8F-025C-4F8F-BD39-6909FACE6B3E}" type="presOf" srcId="{CF057A63-DF02-4AEF-AB5C-A17129D2553A}" destId="{58EFE49B-0144-4095-9D2D-70E06A08D98A}" srcOrd="0" destOrd="0" presId="urn:microsoft.com/office/officeart/2005/8/layout/gear1"/>
    <dgm:cxn modelId="{33AA3D3E-8758-48FA-96B8-B18042173F0E}" srcId="{F5FD1C42-1873-47EA-8D63-05DC42EF1EC0}" destId="{35F38A18-EF17-4714-8626-8A5592532770}" srcOrd="1" destOrd="0" parTransId="{D4964507-26F5-435E-B9D3-D0F915772EFA}" sibTransId="{B74AAF54-1F4D-44DC-95ED-E2E87AE73E95}"/>
    <dgm:cxn modelId="{CBDD50AB-492A-4D92-8FC1-EE09D0D307AC}" type="presOf" srcId="{234BF287-FEDD-4FE9-81B6-C9A6C2EA580F}" destId="{8C317ED4-8496-4197-A798-02E1B1644FAF}" srcOrd="3" destOrd="0" presId="urn:microsoft.com/office/officeart/2005/8/layout/gear1"/>
    <dgm:cxn modelId="{DF72D66E-A230-4B4E-B8A7-1876A00A193B}" srcId="{F5FD1C42-1873-47EA-8D63-05DC42EF1EC0}" destId="{CF057A63-DF02-4AEF-AB5C-A17129D2553A}" srcOrd="0" destOrd="0" parTransId="{02A0DCF1-7C0B-4A89-A890-FEF015381369}" sibTransId="{51328AF4-56C4-41D2-BB36-A1D7750378E8}"/>
    <dgm:cxn modelId="{E3A66293-5A8E-4F3F-AE11-E6944C72DF29}" type="presOf" srcId="{234BF287-FEDD-4FE9-81B6-C9A6C2EA580F}" destId="{2CBAF019-DB7D-46CD-A311-B68D342A11BC}" srcOrd="2" destOrd="0" presId="urn:microsoft.com/office/officeart/2005/8/layout/gear1"/>
    <dgm:cxn modelId="{67DD09CA-1651-41C0-B6DE-9E4B6BEDD5BA}" type="presParOf" srcId="{DF49E0EC-BEA5-4E50-BBE7-1BA398DEA950}" destId="{58EFE49B-0144-4095-9D2D-70E06A08D98A}" srcOrd="0" destOrd="0" presId="urn:microsoft.com/office/officeart/2005/8/layout/gear1"/>
    <dgm:cxn modelId="{63FA4985-7E99-44C2-8718-E01F1BFB4027}" type="presParOf" srcId="{DF49E0EC-BEA5-4E50-BBE7-1BA398DEA950}" destId="{3CD30379-9643-4198-91E3-4F77F8961E23}" srcOrd="1" destOrd="0" presId="urn:microsoft.com/office/officeart/2005/8/layout/gear1"/>
    <dgm:cxn modelId="{18F85FD7-348F-4130-8A37-B0700FEBC125}" type="presParOf" srcId="{DF49E0EC-BEA5-4E50-BBE7-1BA398DEA950}" destId="{2501A389-77F5-4D9C-9E9B-FF474C77B8B3}" srcOrd="2" destOrd="0" presId="urn:microsoft.com/office/officeart/2005/8/layout/gear1"/>
    <dgm:cxn modelId="{EE3DD39D-26DD-4F01-B3CC-460DAD79B0DE}" type="presParOf" srcId="{DF49E0EC-BEA5-4E50-BBE7-1BA398DEA950}" destId="{7BE14E18-D561-410D-BA48-425390C163A9}" srcOrd="3" destOrd="0" presId="urn:microsoft.com/office/officeart/2005/8/layout/gear1"/>
    <dgm:cxn modelId="{8B9A5278-D90E-4B46-B66B-E4289F285A0D}" type="presParOf" srcId="{DF49E0EC-BEA5-4E50-BBE7-1BA398DEA950}" destId="{E8BCBCB9-AD5C-432E-B379-20E8F1C80886}" srcOrd="4" destOrd="0" presId="urn:microsoft.com/office/officeart/2005/8/layout/gear1"/>
    <dgm:cxn modelId="{25FFD86C-567A-49A6-9DE8-3AF9B1765E76}" type="presParOf" srcId="{DF49E0EC-BEA5-4E50-BBE7-1BA398DEA950}" destId="{5032C583-2B04-4A48-AC88-1E9A9AC7A412}" srcOrd="5" destOrd="0" presId="urn:microsoft.com/office/officeart/2005/8/layout/gear1"/>
    <dgm:cxn modelId="{8BF7B3ED-55CE-4947-BA86-198E0C332E0B}" type="presParOf" srcId="{DF49E0EC-BEA5-4E50-BBE7-1BA398DEA950}" destId="{581B4FED-70DB-4CCA-8914-44935A7ABAD0}" srcOrd="6" destOrd="0" presId="urn:microsoft.com/office/officeart/2005/8/layout/gear1"/>
    <dgm:cxn modelId="{EFBCA874-A569-424B-89EE-1C67F06EE866}" type="presParOf" srcId="{DF49E0EC-BEA5-4E50-BBE7-1BA398DEA950}" destId="{165052F3-D019-4A43-93C7-F75CB2882731}" srcOrd="7" destOrd="0" presId="urn:microsoft.com/office/officeart/2005/8/layout/gear1"/>
    <dgm:cxn modelId="{40BF0BC1-A6B1-4883-A4A6-D20F710845E0}" type="presParOf" srcId="{DF49E0EC-BEA5-4E50-BBE7-1BA398DEA950}" destId="{2CBAF019-DB7D-46CD-A311-B68D342A11BC}" srcOrd="8" destOrd="0" presId="urn:microsoft.com/office/officeart/2005/8/layout/gear1"/>
    <dgm:cxn modelId="{4B3C08DD-F22F-4842-8F61-34474640B1C7}" type="presParOf" srcId="{DF49E0EC-BEA5-4E50-BBE7-1BA398DEA950}" destId="{8C317ED4-8496-4197-A798-02E1B1644FAF}" srcOrd="9" destOrd="0" presId="urn:microsoft.com/office/officeart/2005/8/layout/gear1"/>
    <dgm:cxn modelId="{33DB57B0-8AD6-4748-B7B2-EA8EC4E3C171}" type="presParOf" srcId="{DF49E0EC-BEA5-4E50-BBE7-1BA398DEA950}" destId="{7BD42E00-9523-4848-B799-81B1A28CCDF7}" srcOrd="10" destOrd="0" presId="urn:microsoft.com/office/officeart/2005/8/layout/gear1"/>
    <dgm:cxn modelId="{D4D7347F-808B-4B88-98C9-BB690F6A7752}" type="presParOf" srcId="{DF49E0EC-BEA5-4E50-BBE7-1BA398DEA950}" destId="{90BCA2C9-B08A-43F7-A26E-321813BDCBA1}" srcOrd="11" destOrd="0" presId="urn:microsoft.com/office/officeart/2005/8/layout/gear1"/>
    <dgm:cxn modelId="{7612119F-6494-4188-A388-F7ECC94B76D9}" type="presParOf" srcId="{DF49E0EC-BEA5-4E50-BBE7-1BA398DEA950}" destId="{846BBA4F-B2F4-403E-9C5B-E92204D5A1B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7A8FAE-918F-4319-9C02-E25ACF329722}" type="doc">
      <dgm:prSet loTypeId="urn:microsoft.com/office/officeart/2005/8/layout/radial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213F51D-8A1C-41C8-ABE3-4DD459182FC3}">
      <dgm:prSet phldrT="[Текст]"/>
      <dgm:spPr/>
      <dgm:t>
        <a:bodyPr/>
        <a:lstStyle/>
        <a:p>
          <a:r>
            <a:rPr lang="ru-RU" dirty="0" smtClean="0"/>
            <a:t>Система Ввода</a:t>
          </a:r>
          <a:endParaRPr lang="ru-RU" dirty="0"/>
        </a:p>
      </dgm:t>
    </dgm:pt>
    <dgm:pt modelId="{D01F0C8D-B2A3-49F7-B721-CCC44B322AA9}" type="parTrans" cxnId="{4CB76FB6-113A-42C0-BFF0-0F9B6DEA3CF2}">
      <dgm:prSet/>
      <dgm:spPr/>
      <dgm:t>
        <a:bodyPr/>
        <a:lstStyle/>
        <a:p>
          <a:endParaRPr lang="ru-RU"/>
        </a:p>
      </dgm:t>
    </dgm:pt>
    <dgm:pt modelId="{7FD8C8B1-F28B-4C2C-A1B3-3E27E3C7C4CD}" type="sibTrans" cxnId="{4CB76FB6-113A-42C0-BFF0-0F9B6DEA3CF2}">
      <dgm:prSet/>
      <dgm:spPr/>
      <dgm:t>
        <a:bodyPr/>
        <a:lstStyle/>
        <a:p>
          <a:endParaRPr lang="ru-RU"/>
        </a:p>
      </dgm:t>
    </dgm:pt>
    <dgm:pt modelId="{6B7F267B-3CD3-49D1-A1F7-A8956163CE60}">
      <dgm:prSet phldrT="[Текст]" custT="1"/>
      <dgm:spPr/>
      <dgm:t>
        <a:bodyPr/>
        <a:lstStyle/>
        <a:p>
          <a:r>
            <a:rPr lang="ru-RU" sz="700" dirty="0" smtClean="0"/>
            <a:t>Таймер</a:t>
          </a:r>
          <a:endParaRPr lang="ru-RU" sz="900" dirty="0"/>
        </a:p>
      </dgm:t>
    </dgm:pt>
    <dgm:pt modelId="{2DE9FE43-2CB5-4E16-BBC7-8B8B903FCC9F}" type="parTrans" cxnId="{5C7D5C68-A1EF-4497-B3B4-21CF96004AEC}">
      <dgm:prSet/>
      <dgm:spPr/>
      <dgm:t>
        <a:bodyPr/>
        <a:lstStyle/>
        <a:p>
          <a:endParaRPr lang="ru-RU"/>
        </a:p>
      </dgm:t>
    </dgm:pt>
    <dgm:pt modelId="{4EDDA7A4-22DD-436B-8675-B8A26C3631DB}" type="sibTrans" cxnId="{5C7D5C68-A1EF-4497-B3B4-21CF96004AEC}">
      <dgm:prSet/>
      <dgm:spPr/>
      <dgm:t>
        <a:bodyPr/>
        <a:lstStyle/>
        <a:p>
          <a:endParaRPr lang="ru-RU"/>
        </a:p>
      </dgm:t>
    </dgm:pt>
    <dgm:pt modelId="{6B185E14-87BF-4945-9DCF-FD78120DA371}">
      <dgm:prSet phldrT="[Текст]" custT="1"/>
      <dgm:spPr/>
      <dgm:t>
        <a:bodyPr/>
        <a:lstStyle/>
        <a:p>
          <a:r>
            <a:rPr lang="ru-RU" sz="700" dirty="0" smtClean="0"/>
            <a:t>Окно</a:t>
          </a:r>
          <a:endParaRPr lang="ru-RU" sz="900" dirty="0"/>
        </a:p>
      </dgm:t>
    </dgm:pt>
    <dgm:pt modelId="{D3011A4E-8F8D-4FED-B191-682C73693C14}" type="parTrans" cxnId="{7BE0E8B3-4E7A-4D36-8285-208C8E42ED34}">
      <dgm:prSet/>
      <dgm:spPr/>
      <dgm:t>
        <a:bodyPr/>
        <a:lstStyle/>
        <a:p>
          <a:endParaRPr lang="ru-RU"/>
        </a:p>
      </dgm:t>
    </dgm:pt>
    <dgm:pt modelId="{F91E62A9-09CD-492D-84D5-54F803592EC1}" type="sibTrans" cxnId="{7BE0E8B3-4E7A-4D36-8285-208C8E42ED34}">
      <dgm:prSet/>
      <dgm:spPr/>
      <dgm:t>
        <a:bodyPr/>
        <a:lstStyle/>
        <a:p>
          <a:endParaRPr lang="ru-RU"/>
        </a:p>
      </dgm:t>
    </dgm:pt>
    <dgm:pt modelId="{A08B2E30-44FA-4A6D-89D6-F9462742A631}">
      <dgm:prSet phldrT="[Текст]" custT="1"/>
      <dgm:spPr/>
      <dgm:t>
        <a:bodyPr/>
        <a:lstStyle/>
        <a:p>
          <a:r>
            <a:rPr lang="ru-RU" sz="600" dirty="0" smtClean="0"/>
            <a:t>Устройства</a:t>
          </a:r>
          <a:endParaRPr lang="ru-RU" sz="600" dirty="0"/>
        </a:p>
      </dgm:t>
    </dgm:pt>
    <dgm:pt modelId="{9E84A0E1-A786-4561-8C9B-7BC0A0073504}" type="parTrans" cxnId="{12741951-B718-422D-B7BD-6AC6D246A48A}">
      <dgm:prSet/>
      <dgm:spPr/>
      <dgm:t>
        <a:bodyPr/>
        <a:lstStyle/>
        <a:p>
          <a:endParaRPr lang="ru-RU"/>
        </a:p>
      </dgm:t>
    </dgm:pt>
    <dgm:pt modelId="{ECE60A55-5D3C-4011-9659-1223C71D0E6D}" type="sibTrans" cxnId="{12741951-B718-422D-B7BD-6AC6D246A48A}">
      <dgm:prSet/>
      <dgm:spPr/>
      <dgm:t>
        <a:bodyPr/>
        <a:lstStyle/>
        <a:p>
          <a:endParaRPr lang="ru-RU"/>
        </a:p>
      </dgm:t>
    </dgm:pt>
    <dgm:pt modelId="{0FD589F8-DBBF-4A51-8F16-F3AAEAA926D2}" type="pres">
      <dgm:prSet presAssocID="{417A8FAE-918F-4319-9C02-E25ACF32972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90CB1D8-EA59-49E1-A6CA-35F6E403D75D}" type="pres">
      <dgm:prSet presAssocID="{6213F51D-8A1C-41C8-ABE3-4DD459182FC3}" presName="centerShape" presStyleLbl="node0" presStyleIdx="0" presStyleCnt="1" custScaleX="114245" custScaleY="113822"/>
      <dgm:spPr/>
      <dgm:t>
        <a:bodyPr/>
        <a:lstStyle/>
        <a:p>
          <a:endParaRPr lang="ru-RU"/>
        </a:p>
      </dgm:t>
    </dgm:pt>
    <dgm:pt modelId="{265EBF9C-5687-47CE-98EF-B5D760060352}" type="pres">
      <dgm:prSet presAssocID="{6B185E14-87BF-4945-9DCF-FD78120DA371}" presName="node" presStyleLbl="node1" presStyleIdx="0" presStyleCnt="3" custScaleX="153095" custScaleY="1101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0C5E8C3-A41F-4E20-9880-AF6346032654}" type="pres">
      <dgm:prSet presAssocID="{6B185E14-87BF-4945-9DCF-FD78120DA371}" presName="dummy" presStyleCnt="0"/>
      <dgm:spPr/>
    </dgm:pt>
    <dgm:pt modelId="{68000552-E951-4CC0-A83F-F0BC6B6BD5DC}" type="pres">
      <dgm:prSet presAssocID="{F91E62A9-09CD-492D-84D5-54F803592EC1}" presName="sibTrans" presStyleLbl="sibTrans2D1" presStyleIdx="0" presStyleCnt="3"/>
      <dgm:spPr/>
      <dgm:t>
        <a:bodyPr/>
        <a:lstStyle/>
        <a:p>
          <a:endParaRPr lang="ru-RU"/>
        </a:p>
      </dgm:t>
    </dgm:pt>
    <dgm:pt modelId="{47D54771-D7AF-4C40-9B5D-3A661DF75DB5}" type="pres">
      <dgm:prSet presAssocID="{A08B2E30-44FA-4A6D-89D6-F9462742A631}" presName="node" presStyleLbl="node1" presStyleIdx="1" presStyleCnt="3" custScaleX="143823" custScaleY="1142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941B5D-C80D-4F87-8DD7-850DD06693A1}" type="pres">
      <dgm:prSet presAssocID="{A08B2E30-44FA-4A6D-89D6-F9462742A631}" presName="dummy" presStyleCnt="0"/>
      <dgm:spPr/>
    </dgm:pt>
    <dgm:pt modelId="{F8A10998-8036-4129-BA00-C7EFBED26C18}" type="pres">
      <dgm:prSet presAssocID="{ECE60A55-5D3C-4011-9659-1223C71D0E6D}" presName="sibTrans" presStyleLbl="sibTrans2D1" presStyleIdx="1" presStyleCnt="3"/>
      <dgm:spPr/>
      <dgm:t>
        <a:bodyPr/>
        <a:lstStyle/>
        <a:p>
          <a:endParaRPr lang="ru-RU"/>
        </a:p>
      </dgm:t>
    </dgm:pt>
    <dgm:pt modelId="{BEEA28E4-1DB0-477F-B948-C403AE79CBBE}" type="pres">
      <dgm:prSet presAssocID="{6B7F267B-3CD3-49D1-A1F7-A8956163CE60}" presName="node" presStyleLbl="node1" presStyleIdx="2" presStyleCnt="3" custScaleX="143991" custScaleY="11307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6D6E84-9DE0-42C7-8991-12BB4F0B0B8E}" type="pres">
      <dgm:prSet presAssocID="{6B7F267B-3CD3-49D1-A1F7-A8956163CE60}" presName="dummy" presStyleCnt="0"/>
      <dgm:spPr/>
    </dgm:pt>
    <dgm:pt modelId="{90FABA70-A7D1-4122-AF19-E8B401FA7342}" type="pres">
      <dgm:prSet presAssocID="{4EDDA7A4-22DD-436B-8675-B8A26C3631DB}" presName="sibTrans" presStyleLbl="sibTrans2D1" presStyleIdx="2" presStyleCnt="3"/>
      <dgm:spPr/>
      <dgm:t>
        <a:bodyPr/>
        <a:lstStyle/>
        <a:p>
          <a:endParaRPr lang="ru-RU"/>
        </a:p>
      </dgm:t>
    </dgm:pt>
  </dgm:ptLst>
  <dgm:cxnLst>
    <dgm:cxn modelId="{7BE0E8B3-4E7A-4D36-8285-208C8E42ED34}" srcId="{6213F51D-8A1C-41C8-ABE3-4DD459182FC3}" destId="{6B185E14-87BF-4945-9DCF-FD78120DA371}" srcOrd="0" destOrd="0" parTransId="{D3011A4E-8F8D-4FED-B191-682C73693C14}" sibTransId="{F91E62A9-09CD-492D-84D5-54F803592EC1}"/>
    <dgm:cxn modelId="{0558646D-E66A-4866-A659-426C29CA89EA}" type="presOf" srcId="{6B7F267B-3CD3-49D1-A1F7-A8956163CE60}" destId="{BEEA28E4-1DB0-477F-B948-C403AE79CBBE}" srcOrd="0" destOrd="0" presId="urn:microsoft.com/office/officeart/2005/8/layout/radial6"/>
    <dgm:cxn modelId="{C5FF7B02-918F-46A1-9602-0FAA38C9AB7B}" type="presOf" srcId="{6B185E14-87BF-4945-9DCF-FD78120DA371}" destId="{265EBF9C-5687-47CE-98EF-B5D760060352}" srcOrd="0" destOrd="0" presId="urn:microsoft.com/office/officeart/2005/8/layout/radial6"/>
    <dgm:cxn modelId="{E4F09C79-E9C5-4223-9F94-CC69C650DE71}" type="presOf" srcId="{4EDDA7A4-22DD-436B-8675-B8A26C3631DB}" destId="{90FABA70-A7D1-4122-AF19-E8B401FA7342}" srcOrd="0" destOrd="0" presId="urn:microsoft.com/office/officeart/2005/8/layout/radial6"/>
    <dgm:cxn modelId="{4CB76FB6-113A-42C0-BFF0-0F9B6DEA3CF2}" srcId="{417A8FAE-918F-4319-9C02-E25ACF329722}" destId="{6213F51D-8A1C-41C8-ABE3-4DD459182FC3}" srcOrd="0" destOrd="0" parTransId="{D01F0C8D-B2A3-49F7-B721-CCC44B322AA9}" sibTransId="{7FD8C8B1-F28B-4C2C-A1B3-3E27E3C7C4CD}"/>
    <dgm:cxn modelId="{12741951-B718-422D-B7BD-6AC6D246A48A}" srcId="{6213F51D-8A1C-41C8-ABE3-4DD459182FC3}" destId="{A08B2E30-44FA-4A6D-89D6-F9462742A631}" srcOrd="1" destOrd="0" parTransId="{9E84A0E1-A786-4561-8C9B-7BC0A0073504}" sibTransId="{ECE60A55-5D3C-4011-9659-1223C71D0E6D}"/>
    <dgm:cxn modelId="{5C7D5C68-A1EF-4497-B3B4-21CF96004AEC}" srcId="{6213F51D-8A1C-41C8-ABE3-4DD459182FC3}" destId="{6B7F267B-3CD3-49D1-A1F7-A8956163CE60}" srcOrd="2" destOrd="0" parTransId="{2DE9FE43-2CB5-4E16-BBC7-8B8B903FCC9F}" sibTransId="{4EDDA7A4-22DD-436B-8675-B8A26C3631DB}"/>
    <dgm:cxn modelId="{2DBF756A-6447-483F-BA10-26181047B988}" type="presOf" srcId="{F91E62A9-09CD-492D-84D5-54F803592EC1}" destId="{68000552-E951-4CC0-A83F-F0BC6B6BD5DC}" srcOrd="0" destOrd="0" presId="urn:microsoft.com/office/officeart/2005/8/layout/radial6"/>
    <dgm:cxn modelId="{D58B82BA-9AD0-4F7A-9DAB-E41268ECB86B}" type="presOf" srcId="{417A8FAE-918F-4319-9C02-E25ACF329722}" destId="{0FD589F8-DBBF-4A51-8F16-F3AAEAA926D2}" srcOrd="0" destOrd="0" presId="urn:microsoft.com/office/officeart/2005/8/layout/radial6"/>
    <dgm:cxn modelId="{ED569D06-5113-414C-9D9E-0C55B4DDAF9F}" type="presOf" srcId="{ECE60A55-5D3C-4011-9659-1223C71D0E6D}" destId="{F8A10998-8036-4129-BA00-C7EFBED26C18}" srcOrd="0" destOrd="0" presId="urn:microsoft.com/office/officeart/2005/8/layout/radial6"/>
    <dgm:cxn modelId="{4A8895A8-8211-4ECF-9C81-F1382D37D535}" type="presOf" srcId="{6213F51D-8A1C-41C8-ABE3-4DD459182FC3}" destId="{E90CB1D8-EA59-49E1-A6CA-35F6E403D75D}" srcOrd="0" destOrd="0" presId="urn:microsoft.com/office/officeart/2005/8/layout/radial6"/>
    <dgm:cxn modelId="{77307810-F3BD-401E-8ED0-DC70AF04938D}" type="presOf" srcId="{A08B2E30-44FA-4A6D-89D6-F9462742A631}" destId="{47D54771-D7AF-4C40-9B5D-3A661DF75DB5}" srcOrd="0" destOrd="0" presId="urn:microsoft.com/office/officeart/2005/8/layout/radial6"/>
    <dgm:cxn modelId="{B0F1E2B8-6CA7-4679-B2C3-939661A39E92}" type="presParOf" srcId="{0FD589F8-DBBF-4A51-8F16-F3AAEAA926D2}" destId="{E90CB1D8-EA59-49E1-A6CA-35F6E403D75D}" srcOrd="0" destOrd="0" presId="urn:microsoft.com/office/officeart/2005/8/layout/radial6"/>
    <dgm:cxn modelId="{B425683E-2C0A-49A0-82BE-91D2D87E9DAF}" type="presParOf" srcId="{0FD589F8-DBBF-4A51-8F16-F3AAEAA926D2}" destId="{265EBF9C-5687-47CE-98EF-B5D760060352}" srcOrd="1" destOrd="0" presId="urn:microsoft.com/office/officeart/2005/8/layout/radial6"/>
    <dgm:cxn modelId="{D9985DBE-B5AF-45C8-8826-222207E0B175}" type="presParOf" srcId="{0FD589F8-DBBF-4A51-8F16-F3AAEAA926D2}" destId="{30C5E8C3-A41F-4E20-9880-AF6346032654}" srcOrd="2" destOrd="0" presId="urn:microsoft.com/office/officeart/2005/8/layout/radial6"/>
    <dgm:cxn modelId="{901CC41B-18CE-4EFD-918C-18B17F411208}" type="presParOf" srcId="{0FD589F8-DBBF-4A51-8F16-F3AAEAA926D2}" destId="{68000552-E951-4CC0-A83F-F0BC6B6BD5DC}" srcOrd="3" destOrd="0" presId="urn:microsoft.com/office/officeart/2005/8/layout/radial6"/>
    <dgm:cxn modelId="{A4422D74-454B-4777-8529-FCBEC4F5C2EE}" type="presParOf" srcId="{0FD589F8-DBBF-4A51-8F16-F3AAEAA926D2}" destId="{47D54771-D7AF-4C40-9B5D-3A661DF75DB5}" srcOrd="4" destOrd="0" presId="urn:microsoft.com/office/officeart/2005/8/layout/radial6"/>
    <dgm:cxn modelId="{31B87E69-D858-4160-A9BF-1B989876D945}" type="presParOf" srcId="{0FD589F8-DBBF-4A51-8F16-F3AAEAA926D2}" destId="{7B941B5D-C80D-4F87-8DD7-850DD06693A1}" srcOrd="5" destOrd="0" presId="urn:microsoft.com/office/officeart/2005/8/layout/radial6"/>
    <dgm:cxn modelId="{95304FA3-7157-452E-BBE6-E9DBEFC7BB94}" type="presParOf" srcId="{0FD589F8-DBBF-4A51-8F16-F3AAEAA926D2}" destId="{F8A10998-8036-4129-BA00-C7EFBED26C18}" srcOrd="6" destOrd="0" presId="urn:microsoft.com/office/officeart/2005/8/layout/radial6"/>
    <dgm:cxn modelId="{1CC854D1-259B-4EC5-A4AA-08327A3BDFE2}" type="presParOf" srcId="{0FD589F8-DBBF-4A51-8F16-F3AAEAA926D2}" destId="{BEEA28E4-1DB0-477F-B948-C403AE79CBBE}" srcOrd="7" destOrd="0" presId="urn:microsoft.com/office/officeart/2005/8/layout/radial6"/>
    <dgm:cxn modelId="{2B74A57B-C668-4782-A5E7-37B6CEADF9F9}" type="presParOf" srcId="{0FD589F8-DBBF-4A51-8F16-F3AAEAA926D2}" destId="{2E6D6E84-9DE0-42C7-8991-12BB4F0B0B8E}" srcOrd="8" destOrd="0" presId="urn:microsoft.com/office/officeart/2005/8/layout/radial6"/>
    <dgm:cxn modelId="{6072A62A-DDB2-4EBF-9B1E-30322E639578}" type="presParOf" srcId="{0FD589F8-DBBF-4A51-8F16-F3AAEAA926D2}" destId="{90FABA70-A7D1-4122-AF19-E8B401FA734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F6E21A-6A50-4E7C-8B78-9D83CCCB5CE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62700B0-A800-4CCB-8009-A5FDF8B593B5}">
      <dgm:prSet phldrT="[Текст]"/>
      <dgm:spPr/>
      <dgm:t>
        <a:bodyPr/>
        <a:lstStyle/>
        <a:p>
          <a:r>
            <a:rPr lang="ru-RU" dirty="0" smtClean="0"/>
            <a:t>Поддерживаемые устройства</a:t>
          </a:r>
          <a:endParaRPr lang="ru-RU" dirty="0"/>
        </a:p>
      </dgm:t>
    </dgm:pt>
    <dgm:pt modelId="{F5C67996-F9F3-42CE-B67D-CC8A8EED0427}" type="parTrans" cxnId="{3808AD58-2BB7-4F55-9BF0-D0C104F3A7BD}">
      <dgm:prSet/>
      <dgm:spPr/>
      <dgm:t>
        <a:bodyPr/>
        <a:lstStyle/>
        <a:p>
          <a:endParaRPr lang="ru-RU"/>
        </a:p>
      </dgm:t>
    </dgm:pt>
    <dgm:pt modelId="{AFA1D33C-A36D-4613-A04B-F2D297911055}" type="sibTrans" cxnId="{3808AD58-2BB7-4F55-9BF0-D0C104F3A7BD}">
      <dgm:prSet/>
      <dgm:spPr/>
      <dgm:t>
        <a:bodyPr/>
        <a:lstStyle/>
        <a:p>
          <a:endParaRPr lang="ru-RU"/>
        </a:p>
      </dgm:t>
    </dgm:pt>
    <dgm:pt modelId="{91D2BD2E-26B2-4224-BA04-0657FB48123D}">
      <dgm:prSet phldrT="[Текст]"/>
      <dgm:spPr/>
      <dgm:t>
        <a:bodyPr/>
        <a:lstStyle/>
        <a:p>
          <a:r>
            <a:rPr lang="ru-RU" dirty="0" smtClean="0"/>
            <a:t>Клавиатура</a:t>
          </a:r>
          <a:endParaRPr lang="ru-RU" dirty="0"/>
        </a:p>
      </dgm:t>
    </dgm:pt>
    <dgm:pt modelId="{D7808678-90AE-4CE0-878E-F706395089F7}" type="parTrans" cxnId="{F1B38DA1-A517-4E18-B0A9-F5EEB19FD36D}">
      <dgm:prSet/>
      <dgm:spPr/>
      <dgm:t>
        <a:bodyPr/>
        <a:lstStyle/>
        <a:p>
          <a:endParaRPr lang="ru-RU"/>
        </a:p>
      </dgm:t>
    </dgm:pt>
    <dgm:pt modelId="{AF14682C-E742-4292-ADEC-1189A0CFF5E2}" type="sibTrans" cxnId="{F1B38DA1-A517-4E18-B0A9-F5EEB19FD36D}">
      <dgm:prSet/>
      <dgm:spPr/>
      <dgm:t>
        <a:bodyPr/>
        <a:lstStyle/>
        <a:p>
          <a:endParaRPr lang="ru-RU"/>
        </a:p>
      </dgm:t>
    </dgm:pt>
    <dgm:pt modelId="{70BFAB5B-80F3-455A-9AD5-144B24A6D590}">
      <dgm:prSet phldrT="[Текст]"/>
      <dgm:spPr/>
      <dgm:t>
        <a:bodyPr/>
        <a:lstStyle/>
        <a:p>
          <a:r>
            <a:rPr lang="ru-RU" dirty="0" smtClean="0"/>
            <a:t>Мышь</a:t>
          </a:r>
          <a:endParaRPr lang="ru-RU" dirty="0"/>
        </a:p>
      </dgm:t>
    </dgm:pt>
    <dgm:pt modelId="{0176FB31-1246-482E-88FB-C76804F05AC8}" type="parTrans" cxnId="{350193FD-0006-4337-B0F5-4D7A06809432}">
      <dgm:prSet/>
      <dgm:spPr/>
      <dgm:t>
        <a:bodyPr/>
        <a:lstStyle/>
        <a:p>
          <a:endParaRPr lang="ru-RU"/>
        </a:p>
      </dgm:t>
    </dgm:pt>
    <dgm:pt modelId="{801B1B0B-62A3-4CB1-80C0-6FC2254EBE56}" type="sibTrans" cxnId="{350193FD-0006-4337-B0F5-4D7A06809432}">
      <dgm:prSet/>
      <dgm:spPr/>
      <dgm:t>
        <a:bodyPr/>
        <a:lstStyle/>
        <a:p>
          <a:endParaRPr lang="ru-RU"/>
        </a:p>
      </dgm:t>
    </dgm:pt>
    <dgm:pt modelId="{FE6EC201-89DF-4788-BDA0-3081BA27A18F}">
      <dgm:prSet phldrT="[Текст]"/>
      <dgm:spPr/>
      <dgm:t>
        <a:bodyPr/>
        <a:lstStyle/>
        <a:p>
          <a:r>
            <a:rPr lang="ru-RU" dirty="0" smtClean="0"/>
            <a:t>Игровой джойстик</a:t>
          </a:r>
          <a:endParaRPr lang="ru-RU" dirty="0"/>
        </a:p>
      </dgm:t>
    </dgm:pt>
    <dgm:pt modelId="{7624FDEF-D2DE-4B3C-BBAB-3D5156A43BD0}" type="parTrans" cxnId="{B799F364-1EC4-4D4C-AAAE-375BF5AE5EAC}">
      <dgm:prSet/>
      <dgm:spPr/>
      <dgm:t>
        <a:bodyPr/>
        <a:lstStyle/>
        <a:p>
          <a:endParaRPr lang="ru-RU"/>
        </a:p>
      </dgm:t>
    </dgm:pt>
    <dgm:pt modelId="{7F53DDAA-0AF0-41DB-9657-26A7DAA40AC5}" type="sibTrans" cxnId="{B799F364-1EC4-4D4C-AAAE-375BF5AE5EAC}">
      <dgm:prSet/>
      <dgm:spPr/>
      <dgm:t>
        <a:bodyPr/>
        <a:lstStyle/>
        <a:p>
          <a:endParaRPr lang="ru-RU"/>
        </a:p>
      </dgm:t>
    </dgm:pt>
    <dgm:pt modelId="{823F0FC7-0CFC-4665-84C2-D362FD02A37B}" type="pres">
      <dgm:prSet presAssocID="{BCF6E21A-6A50-4E7C-8B78-9D83CCCB5CE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BFD9F2CF-D4BE-4818-9AEC-5A05CD2DB9FA}" type="pres">
      <dgm:prSet presAssocID="{D62700B0-A800-4CCB-8009-A5FDF8B593B5}" presName="hierRoot1" presStyleCnt="0">
        <dgm:presLayoutVars>
          <dgm:hierBranch val="init"/>
        </dgm:presLayoutVars>
      </dgm:prSet>
      <dgm:spPr/>
    </dgm:pt>
    <dgm:pt modelId="{DA746A69-1CF5-47A1-A9F3-5A54B8FAA22F}" type="pres">
      <dgm:prSet presAssocID="{D62700B0-A800-4CCB-8009-A5FDF8B593B5}" presName="rootComposite1" presStyleCnt="0"/>
      <dgm:spPr/>
    </dgm:pt>
    <dgm:pt modelId="{E214FCA5-018A-4895-977A-CF7FD726CB2D}" type="pres">
      <dgm:prSet presAssocID="{D62700B0-A800-4CCB-8009-A5FDF8B593B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4870A6B-87D7-40DE-BDDD-87A47235A01D}" type="pres">
      <dgm:prSet presAssocID="{D62700B0-A800-4CCB-8009-A5FDF8B593B5}" presName="rootConnector1" presStyleLbl="node1" presStyleIdx="0" presStyleCnt="0"/>
      <dgm:spPr/>
      <dgm:t>
        <a:bodyPr/>
        <a:lstStyle/>
        <a:p>
          <a:endParaRPr lang="ru-RU"/>
        </a:p>
      </dgm:t>
    </dgm:pt>
    <dgm:pt modelId="{5B34DE94-B39C-4C90-A555-E0542AF69699}" type="pres">
      <dgm:prSet presAssocID="{D62700B0-A800-4CCB-8009-A5FDF8B593B5}" presName="hierChild2" presStyleCnt="0"/>
      <dgm:spPr/>
    </dgm:pt>
    <dgm:pt modelId="{64961DAC-B20B-4939-9F2A-419C59A82F95}" type="pres">
      <dgm:prSet presAssocID="{D7808678-90AE-4CE0-878E-F706395089F7}" presName="Name37" presStyleLbl="parChTrans1D2" presStyleIdx="0" presStyleCnt="3"/>
      <dgm:spPr/>
      <dgm:t>
        <a:bodyPr/>
        <a:lstStyle/>
        <a:p>
          <a:endParaRPr lang="ru-RU"/>
        </a:p>
      </dgm:t>
    </dgm:pt>
    <dgm:pt modelId="{DD6E1C3A-6A0F-43A0-B32B-A3722E4CC2C5}" type="pres">
      <dgm:prSet presAssocID="{91D2BD2E-26B2-4224-BA04-0657FB48123D}" presName="hierRoot2" presStyleCnt="0">
        <dgm:presLayoutVars>
          <dgm:hierBranch val="init"/>
        </dgm:presLayoutVars>
      </dgm:prSet>
      <dgm:spPr/>
    </dgm:pt>
    <dgm:pt modelId="{AF542399-722B-47B3-8174-73FA925CA692}" type="pres">
      <dgm:prSet presAssocID="{91D2BD2E-26B2-4224-BA04-0657FB48123D}" presName="rootComposite" presStyleCnt="0"/>
      <dgm:spPr/>
    </dgm:pt>
    <dgm:pt modelId="{7C396422-5C7E-4D1F-A125-2C76F7EB10B9}" type="pres">
      <dgm:prSet presAssocID="{91D2BD2E-26B2-4224-BA04-0657FB48123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3EF976B-2C4D-4E6C-96D2-ECA404D1E3E9}" type="pres">
      <dgm:prSet presAssocID="{91D2BD2E-26B2-4224-BA04-0657FB48123D}" presName="rootConnector" presStyleLbl="node2" presStyleIdx="0" presStyleCnt="3"/>
      <dgm:spPr/>
      <dgm:t>
        <a:bodyPr/>
        <a:lstStyle/>
        <a:p>
          <a:endParaRPr lang="ru-RU"/>
        </a:p>
      </dgm:t>
    </dgm:pt>
    <dgm:pt modelId="{056D3817-D656-4EC9-A7BE-E17EAE8A8998}" type="pres">
      <dgm:prSet presAssocID="{91D2BD2E-26B2-4224-BA04-0657FB48123D}" presName="hierChild4" presStyleCnt="0"/>
      <dgm:spPr/>
    </dgm:pt>
    <dgm:pt modelId="{B3D1C68B-BE3F-44B0-A8E0-EF810DF14494}" type="pres">
      <dgm:prSet presAssocID="{91D2BD2E-26B2-4224-BA04-0657FB48123D}" presName="hierChild5" presStyleCnt="0"/>
      <dgm:spPr/>
    </dgm:pt>
    <dgm:pt modelId="{6B02DAFC-6B9D-477B-AAF8-D05266606DD9}" type="pres">
      <dgm:prSet presAssocID="{0176FB31-1246-482E-88FB-C76804F05AC8}" presName="Name37" presStyleLbl="parChTrans1D2" presStyleIdx="1" presStyleCnt="3"/>
      <dgm:spPr/>
      <dgm:t>
        <a:bodyPr/>
        <a:lstStyle/>
        <a:p>
          <a:endParaRPr lang="ru-RU"/>
        </a:p>
      </dgm:t>
    </dgm:pt>
    <dgm:pt modelId="{4672CA92-7CAC-498F-8627-6891DDD1FA99}" type="pres">
      <dgm:prSet presAssocID="{70BFAB5B-80F3-455A-9AD5-144B24A6D590}" presName="hierRoot2" presStyleCnt="0">
        <dgm:presLayoutVars>
          <dgm:hierBranch val="init"/>
        </dgm:presLayoutVars>
      </dgm:prSet>
      <dgm:spPr/>
    </dgm:pt>
    <dgm:pt modelId="{173FA04E-144D-4DE2-9FD4-36F75CA89DC7}" type="pres">
      <dgm:prSet presAssocID="{70BFAB5B-80F3-455A-9AD5-144B24A6D590}" presName="rootComposite" presStyleCnt="0"/>
      <dgm:spPr/>
    </dgm:pt>
    <dgm:pt modelId="{1C9BC4A7-645A-4521-8777-32B1FFEA3FE4}" type="pres">
      <dgm:prSet presAssocID="{70BFAB5B-80F3-455A-9AD5-144B24A6D59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503A7EA-2B85-4660-80C9-85C4EEEB3A7B}" type="pres">
      <dgm:prSet presAssocID="{70BFAB5B-80F3-455A-9AD5-144B24A6D590}" presName="rootConnector" presStyleLbl="node2" presStyleIdx="1" presStyleCnt="3"/>
      <dgm:spPr/>
      <dgm:t>
        <a:bodyPr/>
        <a:lstStyle/>
        <a:p>
          <a:endParaRPr lang="ru-RU"/>
        </a:p>
      </dgm:t>
    </dgm:pt>
    <dgm:pt modelId="{F9215A15-1596-4518-886F-23A4B3D1C741}" type="pres">
      <dgm:prSet presAssocID="{70BFAB5B-80F3-455A-9AD5-144B24A6D590}" presName="hierChild4" presStyleCnt="0"/>
      <dgm:spPr/>
    </dgm:pt>
    <dgm:pt modelId="{D5142348-AE7E-4438-941A-78964B7B8213}" type="pres">
      <dgm:prSet presAssocID="{70BFAB5B-80F3-455A-9AD5-144B24A6D590}" presName="hierChild5" presStyleCnt="0"/>
      <dgm:spPr/>
    </dgm:pt>
    <dgm:pt modelId="{753D49A7-2278-41C1-B7F6-F50365D91EE0}" type="pres">
      <dgm:prSet presAssocID="{7624FDEF-D2DE-4B3C-BBAB-3D5156A43BD0}" presName="Name37" presStyleLbl="parChTrans1D2" presStyleIdx="2" presStyleCnt="3"/>
      <dgm:spPr/>
      <dgm:t>
        <a:bodyPr/>
        <a:lstStyle/>
        <a:p>
          <a:endParaRPr lang="ru-RU"/>
        </a:p>
      </dgm:t>
    </dgm:pt>
    <dgm:pt modelId="{38E07B58-BED7-4708-8225-B26191E45AAB}" type="pres">
      <dgm:prSet presAssocID="{FE6EC201-89DF-4788-BDA0-3081BA27A18F}" presName="hierRoot2" presStyleCnt="0">
        <dgm:presLayoutVars>
          <dgm:hierBranch val="init"/>
        </dgm:presLayoutVars>
      </dgm:prSet>
      <dgm:spPr/>
    </dgm:pt>
    <dgm:pt modelId="{0EC5619D-D4B2-495D-9418-753F2FF7B6A5}" type="pres">
      <dgm:prSet presAssocID="{FE6EC201-89DF-4788-BDA0-3081BA27A18F}" presName="rootComposite" presStyleCnt="0"/>
      <dgm:spPr/>
    </dgm:pt>
    <dgm:pt modelId="{0E9C43A6-DD27-438B-942D-CD8EC883C1E5}" type="pres">
      <dgm:prSet presAssocID="{FE6EC201-89DF-4788-BDA0-3081BA27A18F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8ED071D-5991-4E94-B939-67A7D4D8CA27}" type="pres">
      <dgm:prSet presAssocID="{FE6EC201-89DF-4788-BDA0-3081BA27A18F}" presName="rootConnector" presStyleLbl="node2" presStyleIdx="2" presStyleCnt="3"/>
      <dgm:spPr/>
      <dgm:t>
        <a:bodyPr/>
        <a:lstStyle/>
        <a:p>
          <a:endParaRPr lang="ru-RU"/>
        </a:p>
      </dgm:t>
    </dgm:pt>
    <dgm:pt modelId="{82A0BF67-8C5A-44B1-B224-63816317C831}" type="pres">
      <dgm:prSet presAssocID="{FE6EC201-89DF-4788-BDA0-3081BA27A18F}" presName="hierChild4" presStyleCnt="0"/>
      <dgm:spPr/>
    </dgm:pt>
    <dgm:pt modelId="{03A54C97-1B6D-4E22-AF97-36BA9407C5AC}" type="pres">
      <dgm:prSet presAssocID="{FE6EC201-89DF-4788-BDA0-3081BA27A18F}" presName="hierChild5" presStyleCnt="0"/>
      <dgm:spPr/>
    </dgm:pt>
    <dgm:pt modelId="{D96B5405-5936-44DE-86B0-30083F6CBC61}" type="pres">
      <dgm:prSet presAssocID="{D62700B0-A800-4CCB-8009-A5FDF8B593B5}" presName="hierChild3" presStyleCnt="0"/>
      <dgm:spPr/>
    </dgm:pt>
  </dgm:ptLst>
  <dgm:cxnLst>
    <dgm:cxn modelId="{CC4192D9-5CA3-448D-958D-46424075E931}" type="presOf" srcId="{D7808678-90AE-4CE0-878E-F706395089F7}" destId="{64961DAC-B20B-4939-9F2A-419C59A82F95}" srcOrd="0" destOrd="0" presId="urn:microsoft.com/office/officeart/2005/8/layout/orgChart1"/>
    <dgm:cxn modelId="{E102635B-476D-4812-9A4A-BAF830DB26BD}" type="presOf" srcId="{91D2BD2E-26B2-4224-BA04-0657FB48123D}" destId="{7C396422-5C7E-4D1F-A125-2C76F7EB10B9}" srcOrd="0" destOrd="0" presId="urn:microsoft.com/office/officeart/2005/8/layout/orgChart1"/>
    <dgm:cxn modelId="{350193FD-0006-4337-B0F5-4D7A06809432}" srcId="{D62700B0-A800-4CCB-8009-A5FDF8B593B5}" destId="{70BFAB5B-80F3-455A-9AD5-144B24A6D590}" srcOrd="1" destOrd="0" parTransId="{0176FB31-1246-482E-88FB-C76804F05AC8}" sibTransId="{801B1B0B-62A3-4CB1-80C0-6FC2254EBE56}"/>
    <dgm:cxn modelId="{C682ED54-27D7-4D7C-8543-EE4CA7BC424E}" type="presOf" srcId="{BCF6E21A-6A50-4E7C-8B78-9D83CCCB5CE3}" destId="{823F0FC7-0CFC-4665-84C2-D362FD02A37B}" srcOrd="0" destOrd="0" presId="urn:microsoft.com/office/officeart/2005/8/layout/orgChart1"/>
    <dgm:cxn modelId="{B799F364-1EC4-4D4C-AAAE-375BF5AE5EAC}" srcId="{D62700B0-A800-4CCB-8009-A5FDF8B593B5}" destId="{FE6EC201-89DF-4788-BDA0-3081BA27A18F}" srcOrd="2" destOrd="0" parTransId="{7624FDEF-D2DE-4B3C-BBAB-3D5156A43BD0}" sibTransId="{7F53DDAA-0AF0-41DB-9657-26A7DAA40AC5}"/>
    <dgm:cxn modelId="{7D3B7B70-0CF6-4CF0-8F3D-C9CC842C0613}" type="presOf" srcId="{D62700B0-A800-4CCB-8009-A5FDF8B593B5}" destId="{E214FCA5-018A-4895-977A-CF7FD726CB2D}" srcOrd="0" destOrd="0" presId="urn:microsoft.com/office/officeart/2005/8/layout/orgChart1"/>
    <dgm:cxn modelId="{9428BF67-6385-4EC6-969A-FA6DE27B930E}" type="presOf" srcId="{70BFAB5B-80F3-455A-9AD5-144B24A6D590}" destId="{1C9BC4A7-645A-4521-8777-32B1FFEA3FE4}" srcOrd="0" destOrd="0" presId="urn:microsoft.com/office/officeart/2005/8/layout/orgChart1"/>
    <dgm:cxn modelId="{62276B52-669C-4795-B2A3-B8CDDD7F93EC}" type="presOf" srcId="{D62700B0-A800-4CCB-8009-A5FDF8B593B5}" destId="{84870A6B-87D7-40DE-BDDD-87A47235A01D}" srcOrd="1" destOrd="0" presId="urn:microsoft.com/office/officeart/2005/8/layout/orgChart1"/>
    <dgm:cxn modelId="{5F3970D5-62B2-4CF0-B9CC-CA4B044D31A4}" type="presOf" srcId="{FE6EC201-89DF-4788-BDA0-3081BA27A18F}" destId="{F8ED071D-5991-4E94-B939-67A7D4D8CA27}" srcOrd="1" destOrd="0" presId="urn:microsoft.com/office/officeart/2005/8/layout/orgChart1"/>
    <dgm:cxn modelId="{3C811DE2-7217-49EA-9785-656C0CBBD9B9}" type="presOf" srcId="{91D2BD2E-26B2-4224-BA04-0657FB48123D}" destId="{03EF976B-2C4D-4E6C-96D2-ECA404D1E3E9}" srcOrd="1" destOrd="0" presId="urn:microsoft.com/office/officeart/2005/8/layout/orgChart1"/>
    <dgm:cxn modelId="{AC6C2089-61E6-4205-9ECA-8B8426594FC4}" type="presOf" srcId="{70BFAB5B-80F3-455A-9AD5-144B24A6D590}" destId="{8503A7EA-2B85-4660-80C9-85C4EEEB3A7B}" srcOrd="1" destOrd="0" presId="urn:microsoft.com/office/officeart/2005/8/layout/orgChart1"/>
    <dgm:cxn modelId="{7898E416-B096-404F-AED6-C99C673819CE}" type="presOf" srcId="{0176FB31-1246-482E-88FB-C76804F05AC8}" destId="{6B02DAFC-6B9D-477B-AAF8-D05266606DD9}" srcOrd="0" destOrd="0" presId="urn:microsoft.com/office/officeart/2005/8/layout/orgChart1"/>
    <dgm:cxn modelId="{3808AD58-2BB7-4F55-9BF0-D0C104F3A7BD}" srcId="{BCF6E21A-6A50-4E7C-8B78-9D83CCCB5CE3}" destId="{D62700B0-A800-4CCB-8009-A5FDF8B593B5}" srcOrd="0" destOrd="0" parTransId="{F5C67996-F9F3-42CE-B67D-CC8A8EED0427}" sibTransId="{AFA1D33C-A36D-4613-A04B-F2D297911055}"/>
    <dgm:cxn modelId="{9E4D682B-B44A-446C-89D3-1FAC41B11D67}" type="presOf" srcId="{FE6EC201-89DF-4788-BDA0-3081BA27A18F}" destId="{0E9C43A6-DD27-438B-942D-CD8EC883C1E5}" srcOrd="0" destOrd="0" presId="urn:microsoft.com/office/officeart/2005/8/layout/orgChart1"/>
    <dgm:cxn modelId="{F1B38DA1-A517-4E18-B0A9-F5EEB19FD36D}" srcId="{D62700B0-A800-4CCB-8009-A5FDF8B593B5}" destId="{91D2BD2E-26B2-4224-BA04-0657FB48123D}" srcOrd="0" destOrd="0" parTransId="{D7808678-90AE-4CE0-878E-F706395089F7}" sibTransId="{AF14682C-E742-4292-ADEC-1189A0CFF5E2}"/>
    <dgm:cxn modelId="{0B2A660E-2979-428B-ABA4-81968D1928FE}" type="presOf" srcId="{7624FDEF-D2DE-4B3C-BBAB-3D5156A43BD0}" destId="{753D49A7-2278-41C1-B7F6-F50365D91EE0}" srcOrd="0" destOrd="0" presId="urn:microsoft.com/office/officeart/2005/8/layout/orgChart1"/>
    <dgm:cxn modelId="{6C2E3B0A-B684-41A7-A8DA-7933766082F0}" type="presParOf" srcId="{823F0FC7-0CFC-4665-84C2-D362FD02A37B}" destId="{BFD9F2CF-D4BE-4818-9AEC-5A05CD2DB9FA}" srcOrd="0" destOrd="0" presId="urn:microsoft.com/office/officeart/2005/8/layout/orgChart1"/>
    <dgm:cxn modelId="{5222B30C-2FC5-47F4-8976-FD192934A792}" type="presParOf" srcId="{BFD9F2CF-D4BE-4818-9AEC-5A05CD2DB9FA}" destId="{DA746A69-1CF5-47A1-A9F3-5A54B8FAA22F}" srcOrd="0" destOrd="0" presId="urn:microsoft.com/office/officeart/2005/8/layout/orgChart1"/>
    <dgm:cxn modelId="{4B20D1DD-7F0C-4912-A551-026A2BE32CC8}" type="presParOf" srcId="{DA746A69-1CF5-47A1-A9F3-5A54B8FAA22F}" destId="{E214FCA5-018A-4895-977A-CF7FD726CB2D}" srcOrd="0" destOrd="0" presId="urn:microsoft.com/office/officeart/2005/8/layout/orgChart1"/>
    <dgm:cxn modelId="{3EE856CA-2B3F-47E9-AE9C-47C6BBED22D9}" type="presParOf" srcId="{DA746A69-1CF5-47A1-A9F3-5A54B8FAA22F}" destId="{84870A6B-87D7-40DE-BDDD-87A47235A01D}" srcOrd="1" destOrd="0" presId="urn:microsoft.com/office/officeart/2005/8/layout/orgChart1"/>
    <dgm:cxn modelId="{876E8C8B-D72D-41AD-9E63-F8F81938C8E3}" type="presParOf" srcId="{BFD9F2CF-D4BE-4818-9AEC-5A05CD2DB9FA}" destId="{5B34DE94-B39C-4C90-A555-E0542AF69699}" srcOrd="1" destOrd="0" presId="urn:microsoft.com/office/officeart/2005/8/layout/orgChart1"/>
    <dgm:cxn modelId="{6B32A70C-0DD8-4A0E-B207-EFB4E61C68F7}" type="presParOf" srcId="{5B34DE94-B39C-4C90-A555-E0542AF69699}" destId="{64961DAC-B20B-4939-9F2A-419C59A82F95}" srcOrd="0" destOrd="0" presId="urn:microsoft.com/office/officeart/2005/8/layout/orgChart1"/>
    <dgm:cxn modelId="{54E3FBE3-AEC2-4943-81EE-DEC3D2DA6BF6}" type="presParOf" srcId="{5B34DE94-B39C-4C90-A555-E0542AF69699}" destId="{DD6E1C3A-6A0F-43A0-B32B-A3722E4CC2C5}" srcOrd="1" destOrd="0" presId="urn:microsoft.com/office/officeart/2005/8/layout/orgChart1"/>
    <dgm:cxn modelId="{7A59525C-44C9-4F9F-AC13-C68045378F4B}" type="presParOf" srcId="{DD6E1C3A-6A0F-43A0-B32B-A3722E4CC2C5}" destId="{AF542399-722B-47B3-8174-73FA925CA692}" srcOrd="0" destOrd="0" presId="urn:microsoft.com/office/officeart/2005/8/layout/orgChart1"/>
    <dgm:cxn modelId="{E8903484-6DD8-48C8-81ED-36024721343F}" type="presParOf" srcId="{AF542399-722B-47B3-8174-73FA925CA692}" destId="{7C396422-5C7E-4D1F-A125-2C76F7EB10B9}" srcOrd="0" destOrd="0" presId="urn:microsoft.com/office/officeart/2005/8/layout/orgChart1"/>
    <dgm:cxn modelId="{E118EFC7-6EA4-4EC3-B385-2DFA8D71801F}" type="presParOf" srcId="{AF542399-722B-47B3-8174-73FA925CA692}" destId="{03EF976B-2C4D-4E6C-96D2-ECA404D1E3E9}" srcOrd="1" destOrd="0" presId="urn:microsoft.com/office/officeart/2005/8/layout/orgChart1"/>
    <dgm:cxn modelId="{8E23DC40-1368-418E-BD6E-28D1726C00EF}" type="presParOf" srcId="{DD6E1C3A-6A0F-43A0-B32B-A3722E4CC2C5}" destId="{056D3817-D656-4EC9-A7BE-E17EAE8A8998}" srcOrd="1" destOrd="0" presId="urn:microsoft.com/office/officeart/2005/8/layout/orgChart1"/>
    <dgm:cxn modelId="{CD34624B-598C-4DF3-A433-5911B2F15A52}" type="presParOf" srcId="{DD6E1C3A-6A0F-43A0-B32B-A3722E4CC2C5}" destId="{B3D1C68B-BE3F-44B0-A8E0-EF810DF14494}" srcOrd="2" destOrd="0" presId="urn:microsoft.com/office/officeart/2005/8/layout/orgChart1"/>
    <dgm:cxn modelId="{026B41E2-9C5D-49CD-B1F7-6974AF7F7FB9}" type="presParOf" srcId="{5B34DE94-B39C-4C90-A555-E0542AF69699}" destId="{6B02DAFC-6B9D-477B-AAF8-D05266606DD9}" srcOrd="2" destOrd="0" presId="urn:microsoft.com/office/officeart/2005/8/layout/orgChart1"/>
    <dgm:cxn modelId="{5F36F888-62E8-467A-94E1-E8DE4D2E1269}" type="presParOf" srcId="{5B34DE94-B39C-4C90-A555-E0542AF69699}" destId="{4672CA92-7CAC-498F-8627-6891DDD1FA99}" srcOrd="3" destOrd="0" presId="urn:microsoft.com/office/officeart/2005/8/layout/orgChart1"/>
    <dgm:cxn modelId="{E02A3A70-CB27-45C3-A658-6BE22E6DC9B7}" type="presParOf" srcId="{4672CA92-7CAC-498F-8627-6891DDD1FA99}" destId="{173FA04E-144D-4DE2-9FD4-36F75CA89DC7}" srcOrd="0" destOrd="0" presId="urn:microsoft.com/office/officeart/2005/8/layout/orgChart1"/>
    <dgm:cxn modelId="{9C6AB266-45D5-4861-BDB7-82A95C7F9B95}" type="presParOf" srcId="{173FA04E-144D-4DE2-9FD4-36F75CA89DC7}" destId="{1C9BC4A7-645A-4521-8777-32B1FFEA3FE4}" srcOrd="0" destOrd="0" presId="urn:microsoft.com/office/officeart/2005/8/layout/orgChart1"/>
    <dgm:cxn modelId="{702DE0D3-B6E8-4037-81D1-88368267FA5B}" type="presParOf" srcId="{173FA04E-144D-4DE2-9FD4-36F75CA89DC7}" destId="{8503A7EA-2B85-4660-80C9-85C4EEEB3A7B}" srcOrd="1" destOrd="0" presId="urn:microsoft.com/office/officeart/2005/8/layout/orgChart1"/>
    <dgm:cxn modelId="{5FFF8ED1-BDCD-4893-B165-EF6929B4C1F6}" type="presParOf" srcId="{4672CA92-7CAC-498F-8627-6891DDD1FA99}" destId="{F9215A15-1596-4518-886F-23A4B3D1C741}" srcOrd="1" destOrd="0" presId="urn:microsoft.com/office/officeart/2005/8/layout/orgChart1"/>
    <dgm:cxn modelId="{6B0D91B6-8184-4FCD-B1A5-0D072370717F}" type="presParOf" srcId="{4672CA92-7CAC-498F-8627-6891DDD1FA99}" destId="{D5142348-AE7E-4438-941A-78964B7B8213}" srcOrd="2" destOrd="0" presId="urn:microsoft.com/office/officeart/2005/8/layout/orgChart1"/>
    <dgm:cxn modelId="{AC7F1A9E-7268-4D85-8C0F-5F38CC2BB860}" type="presParOf" srcId="{5B34DE94-B39C-4C90-A555-E0542AF69699}" destId="{753D49A7-2278-41C1-B7F6-F50365D91EE0}" srcOrd="4" destOrd="0" presId="urn:microsoft.com/office/officeart/2005/8/layout/orgChart1"/>
    <dgm:cxn modelId="{6AF1FF57-7F32-4751-BDFB-861E1F206A66}" type="presParOf" srcId="{5B34DE94-B39C-4C90-A555-E0542AF69699}" destId="{38E07B58-BED7-4708-8225-B26191E45AAB}" srcOrd="5" destOrd="0" presId="urn:microsoft.com/office/officeart/2005/8/layout/orgChart1"/>
    <dgm:cxn modelId="{DB5A9C4A-8C77-4666-A517-4627CA1E1C2A}" type="presParOf" srcId="{38E07B58-BED7-4708-8225-B26191E45AAB}" destId="{0EC5619D-D4B2-495D-9418-753F2FF7B6A5}" srcOrd="0" destOrd="0" presId="urn:microsoft.com/office/officeart/2005/8/layout/orgChart1"/>
    <dgm:cxn modelId="{3E432E5D-711B-45DD-AA1C-EA9EFF9697AD}" type="presParOf" srcId="{0EC5619D-D4B2-495D-9418-753F2FF7B6A5}" destId="{0E9C43A6-DD27-438B-942D-CD8EC883C1E5}" srcOrd="0" destOrd="0" presId="urn:microsoft.com/office/officeart/2005/8/layout/orgChart1"/>
    <dgm:cxn modelId="{9B8D9F69-5CC8-462F-9F62-1EE68B4137A5}" type="presParOf" srcId="{0EC5619D-D4B2-495D-9418-753F2FF7B6A5}" destId="{F8ED071D-5991-4E94-B939-67A7D4D8CA27}" srcOrd="1" destOrd="0" presId="urn:microsoft.com/office/officeart/2005/8/layout/orgChart1"/>
    <dgm:cxn modelId="{7EDDEDEF-288D-4EAD-A790-D70F1BBDC10A}" type="presParOf" srcId="{38E07B58-BED7-4708-8225-B26191E45AAB}" destId="{82A0BF67-8C5A-44B1-B224-63816317C831}" srcOrd="1" destOrd="0" presId="urn:microsoft.com/office/officeart/2005/8/layout/orgChart1"/>
    <dgm:cxn modelId="{062291E9-ED52-4DFD-8FCC-208FCDD34E2F}" type="presParOf" srcId="{38E07B58-BED7-4708-8225-B26191E45AAB}" destId="{03A54C97-1B6D-4E22-AF97-36BA9407C5AC}" srcOrd="2" destOrd="0" presId="urn:microsoft.com/office/officeart/2005/8/layout/orgChart1"/>
    <dgm:cxn modelId="{35FFCD3C-6DC1-4EFB-9CE6-1B9243CC1FA8}" type="presParOf" srcId="{BFD9F2CF-D4BE-4818-9AEC-5A05CD2DB9FA}" destId="{D96B5405-5936-44DE-86B0-30083F6CBC6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D3E09C-AA08-4E33-B833-90643DEE405D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6375C44B-A68E-47D2-A20D-BCCD26CCA6F0}">
      <dgm:prSet phldrT="[Текст]"/>
      <dgm:spPr/>
      <dgm:t>
        <a:bodyPr/>
        <a:lstStyle/>
        <a:p>
          <a:r>
            <a:rPr lang="ru-RU" dirty="0"/>
            <a:t>Нажатие клавиши</a:t>
          </a:r>
        </a:p>
      </dgm:t>
    </dgm:pt>
    <dgm:pt modelId="{C73B9666-CCBA-4525-83A7-81D7DFFE1681}" type="parTrans" cxnId="{5FFD0A5F-BA47-4B24-B7C7-4B4D2A2F765E}">
      <dgm:prSet/>
      <dgm:spPr/>
      <dgm:t>
        <a:bodyPr/>
        <a:lstStyle/>
        <a:p>
          <a:endParaRPr lang="ru-RU"/>
        </a:p>
      </dgm:t>
    </dgm:pt>
    <dgm:pt modelId="{6655FAD6-01CC-4B13-BC1C-FE8C62F9059C}" type="sibTrans" cxnId="{5FFD0A5F-BA47-4B24-B7C7-4B4D2A2F765E}">
      <dgm:prSet/>
      <dgm:spPr/>
      <dgm:t>
        <a:bodyPr/>
        <a:lstStyle/>
        <a:p>
          <a:endParaRPr lang="ru-RU"/>
        </a:p>
      </dgm:t>
    </dgm:pt>
    <dgm:pt modelId="{11CF3C74-72AF-43FE-A014-6CD6E85533DB}">
      <dgm:prSet phldrT="[Текст]"/>
      <dgm:spPr/>
      <dgm:t>
        <a:bodyPr/>
        <a:lstStyle/>
        <a:p>
          <a:r>
            <a:rPr lang="ru-RU" dirty="0"/>
            <a:t>Получение информации с устройств ввода</a:t>
          </a:r>
        </a:p>
      </dgm:t>
    </dgm:pt>
    <dgm:pt modelId="{ECC0C8B8-28D7-4816-9760-39F84508A2FD}" type="parTrans" cxnId="{32157AB2-E871-4EFA-8762-34CD0A5C8D07}">
      <dgm:prSet/>
      <dgm:spPr/>
      <dgm:t>
        <a:bodyPr/>
        <a:lstStyle/>
        <a:p>
          <a:endParaRPr lang="ru-RU"/>
        </a:p>
      </dgm:t>
    </dgm:pt>
    <dgm:pt modelId="{F915AF43-3168-4F0E-82AB-06BB6DF03E6C}" type="sibTrans" cxnId="{32157AB2-E871-4EFA-8762-34CD0A5C8D07}">
      <dgm:prSet/>
      <dgm:spPr/>
      <dgm:t>
        <a:bodyPr/>
        <a:lstStyle/>
        <a:p>
          <a:endParaRPr lang="ru-RU"/>
        </a:p>
      </dgm:t>
    </dgm:pt>
    <dgm:pt modelId="{3C028DEA-7297-4F6E-AF78-BD8FE1EEC7C5}">
      <dgm:prSet phldrT="[Текст]"/>
      <dgm:spPr/>
      <dgm:t>
        <a:bodyPr/>
        <a:lstStyle/>
        <a:p>
          <a:r>
            <a:rPr lang="ru-RU" dirty="0"/>
            <a:t>Обработка информации с устройств ввода</a:t>
          </a:r>
        </a:p>
      </dgm:t>
    </dgm:pt>
    <dgm:pt modelId="{BE55FB50-B6DF-43EA-B76C-FC6BDF995DB8}" type="parTrans" cxnId="{FC755724-0127-4BFC-A12F-BCA3E89220C7}">
      <dgm:prSet/>
      <dgm:spPr/>
      <dgm:t>
        <a:bodyPr/>
        <a:lstStyle/>
        <a:p>
          <a:endParaRPr lang="ru-RU"/>
        </a:p>
      </dgm:t>
    </dgm:pt>
    <dgm:pt modelId="{29797F38-CC70-46FA-B2F3-CC6B6E4B721B}" type="sibTrans" cxnId="{FC755724-0127-4BFC-A12F-BCA3E89220C7}">
      <dgm:prSet/>
      <dgm:spPr/>
      <dgm:t>
        <a:bodyPr/>
        <a:lstStyle/>
        <a:p>
          <a:endParaRPr lang="ru-RU"/>
        </a:p>
      </dgm:t>
    </dgm:pt>
    <dgm:pt modelId="{16E6724F-6177-4D55-892C-5963DE66A982}">
      <dgm:prSet phldrT="[Текст]"/>
      <dgm:spPr/>
      <dgm:t>
        <a:bodyPr/>
        <a:lstStyle/>
        <a:p>
          <a:r>
            <a:rPr lang="ru-RU" dirty="0"/>
            <a:t>Использование полученной информации в других частях проекта</a:t>
          </a:r>
        </a:p>
      </dgm:t>
    </dgm:pt>
    <dgm:pt modelId="{2B7A4060-FB4F-4EF2-B727-1AF7DDC0D44F}" type="parTrans" cxnId="{61E94ECA-8624-4EDA-9639-D3167039F1DC}">
      <dgm:prSet/>
      <dgm:spPr/>
      <dgm:t>
        <a:bodyPr/>
        <a:lstStyle/>
        <a:p>
          <a:endParaRPr lang="ru-RU"/>
        </a:p>
      </dgm:t>
    </dgm:pt>
    <dgm:pt modelId="{E938BE7D-93A2-4B0D-915F-03ED588AB93E}" type="sibTrans" cxnId="{61E94ECA-8624-4EDA-9639-D3167039F1DC}">
      <dgm:prSet/>
      <dgm:spPr/>
      <dgm:t>
        <a:bodyPr/>
        <a:lstStyle/>
        <a:p>
          <a:endParaRPr lang="ru-RU"/>
        </a:p>
      </dgm:t>
    </dgm:pt>
    <dgm:pt modelId="{2634625B-F4B9-4609-A30F-EB14F96CCCBA}">
      <dgm:prSet phldrT="[Текст]"/>
      <dgm:spPr/>
      <dgm:t>
        <a:bodyPr/>
        <a:lstStyle/>
        <a:p>
          <a:r>
            <a:rPr lang="ru-RU" dirty="0"/>
            <a:t>Запись полученной информации в некоторые глобальные переменные</a:t>
          </a:r>
        </a:p>
      </dgm:t>
    </dgm:pt>
    <dgm:pt modelId="{C4464C34-C6B1-4E77-B83D-3C167281A62D}" type="parTrans" cxnId="{98977062-46EB-4A97-8E12-1F531560EEFD}">
      <dgm:prSet/>
      <dgm:spPr/>
      <dgm:t>
        <a:bodyPr/>
        <a:lstStyle/>
        <a:p>
          <a:endParaRPr lang="ru-RU"/>
        </a:p>
      </dgm:t>
    </dgm:pt>
    <dgm:pt modelId="{9DB01C4A-4F29-4A1F-9F4D-7AA3F93987A2}" type="sibTrans" cxnId="{98977062-46EB-4A97-8E12-1F531560EEFD}">
      <dgm:prSet/>
      <dgm:spPr/>
      <dgm:t>
        <a:bodyPr/>
        <a:lstStyle/>
        <a:p>
          <a:endParaRPr lang="ru-RU"/>
        </a:p>
      </dgm:t>
    </dgm:pt>
    <dgm:pt modelId="{0F74FD59-DDB6-45A1-9095-A5DD32C31B06}" type="pres">
      <dgm:prSet presAssocID="{41D3E09C-AA08-4E33-B833-90643DEE405D}" presName="Name0" presStyleCnt="0">
        <dgm:presLayoutVars>
          <dgm:dir/>
          <dgm:resizeHandles val="exact"/>
        </dgm:presLayoutVars>
      </dgm:prSet>
      <dgm:spPr/>
    </dgm:pt>
    <dgm:pt modelId="{ACDCA388-5115-446C-8790-79C9BD4C9465}" type="pres">
      <dgm:prSet presAssocID="{6375C44B-A68E-47D2-A20D-BCCD26CCA6F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C352CE-1D5D-4C95-A453-16802A7B3D30}" type="pres">
      <dgm:prSet presAssocID="{6655FAD6-01CC-4B13-BC1C-FE8C62F9059C}" presName="sibTrans" presStyleLbl="sibTrans2D1" presStyleIdx="0" presStyleCnt="4"/>
      <dgm:spPr/>
      <dgm:t>
        <a:bodyPr/>
        <a:lstStyle/>
        <a:p>
          <a:endParaRPr lang="ru-RU"/>
        </a:p>
      </dgm:t>
    </dgm:pt>
    <dgm:pt modelId="{A1376677-6819-4382-9F9A-A715447EF22C}" type="pres">
      <dgm:prSet presAssocID="{6655FAD6-01CC-4B13-BC1C-FE8C62F9059C}" presName="connectorText" presStyleLbl="sibTrans2D1" presStyleIdx="0" presStyleCnt="4"/>
      <dgm:spPr/>
      <dgm:t>
        <a:bodyPr/>
        <a:lstStyle/>
        <a:p>
          <a:endParaRPr lang="ru-RU"/>
        </a:p>
      </dgm:t>
    </dgm:pt>
    <dgm:pt modelId="{488A4566-1F62-420D-91AE-8B81691E3A43}" type="pres">
      <dgm:prSet presAssocID="{11CF3C74-72AF-43FE-A014-6CD6E85533D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BCDFB79-3887-407F-8A74-B505A0A87CFE}" type="pres">
      <dgm:prSet presAssocID="{F915AF43-3168-4F0E-82AB-06BB6DF03E6C}" presName="sibTrans" presStyleLbl="sibTrans2D1" presStyleIdx="1" presStyleCnt="4"/>
      <dgm:spPr/>
      <dgm:t>
        <a:bodyPr/>
        <a:lstStyle/>
        <a:p>
          <a:endParaRPr lang="ru-RU"/>
        </a:p>
      </dgm:t>
    </dgm:pt>
    <dgm:pt modelId="{6614FE79-AD9B-49B3-B474-E3094273B780}" type="pres">
      <dgm:prSet presAssocID="{F915AF43-3168-4F0E-82AB-06BB6DF03E6C}" presName="connectorText" presStyleLbl="sibTrans2D1" presStyleIdx="1" presStyleCnt="4"/>
      <dgm:spPr/>
      <dgm:t>
        <a:bodyPr/>
        <a:lstStyle/>
        <a:p>
          <a:endParaRPr lang="ru-RU"/>
        </a:p>
      </dgm:t>
    </dgm:pt>
    <dgm:pt modelId="{090631F8-E911-4EEC-89C9-BD498D767515}" type="pres">
      <dgm:prSet presAssocID="{3C028DEA-7297-4F6E-AF78-BD8FE1EEC7C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CE3669-0757-4CAA-A559-64334B3C79D6}" type="pres">
      <dgm:prSet presAssocID="{29797F38-CC70-46FA-B2F3-CC6B6E4B721B}" presName="sibTrans" presStyleLbl="sibTrans2D1" presStyleIdx="2" presStyleCnt="4"/>
      <dgm:spPr/>
      <dgm:t>
        <a:bodyPr/>
        <a:lstStyle/>
        <a:p>
          <a:endParaRPr lang="ru-RU"/>
        </a:p>
      </dgm:t>
    </dgm:pt>
    <dgm:pt modelId="{10F3FEF1-3B75-491D-97B1-A4831A07FFDF}" type="pres">
      <dgm:prSet presAssocID="{29797F38-CC70-46FA-B2F3-CC6B6E4B721B}" presName="connectorText" presStyleLbl="sibTrans2D1" presStyleIdx="2" presStyleCnt="4"/>
      <dgm:spPr/>
      <dgm:t>
        <a:bodyPr/>
        <a:lstStyle/>
        <a:p>
          <a:endParaRPr lang="ru-RU"/>
        </a:p>
      </dgm:t>
    </dgm:pt>
    <dgm:pt modelId="{A7EFED42-3E31-4E1A-A093-DD95110E5FAD}" type="pres">
      <dgm:prSet presAssocID="{2634625B-F4B9-4609-A30F-EB14F96CCCB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9B6D5A-A8C0-4090-8D51-7CB996548C6A}" type="pres">
      <dgm:prSet presAssocID="{9DB01C4A-4F29-4A1F-9F4D-7AA3F93987A2}" presName="sibTrans" presStyleLbl="sibTrans2D1" presStyleIdx="3" presStyleCnt="4"/>
      <dgm:spPr/>
      <dgm:t>
        <a:bodyPr/>
        <a:lstStyle/>
        <a:p>
          <a:endParaRPr lang="ru-RU"/>
        </a:p>
      </dgm:t>
    </dgm:pt>
    <dgm:pt modelId="{37FFBACF-8A24-4471-B0C8-D03BC4DAD5B2}" type="pres">
      <dgm:prSet presAssocID="{9DB01C4A-4F29-4A1F-9F4D-7AA3F93987A2}" presName="connectorText" presStyleLbl="sibTrans2D1" presStyleIdx="3" presStyleCnt="4"/>
      <dgm:spPr/>
      <dgm:t>
        <a:bodyPr/>
        <a:lstStyle/>
        <a:p>
          <a:endParaRPr lang="ru-RU"/>
        </a:p>
      </dgm:t>
    </dgm:pt>
    <dgm:pt modelId="{6BF6B2A1-A79D-4C55-95A8-15C9E28C3145}" type="pres">
      <dgm:prSet presAssocID="{16E6724F-6177-4D55-892C-5963DE66A98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1E94ECA-8624-4EDA-9639-D3167039F1DC}" srcId="{41D3E09C-AA08-4E33-B833-90643DEE405D}" destId="{16E6724F-6177-4D55-892C-5963DE66A982}" srcOrd="4" destOrd="0" parTransId="{2B7A4060-FB4F-4EF2-B727-1AF7DDC0D44F}" sibTransId="{E938BE7D-93A2-4B0D-915F-03ED588AB93E}"/>
    <dgm:cxn modelId="{FE6F37F2-CAD8-48E6-B7D9-F040E24B7930}" type="presOf" srcId="{11CF3C74-72AF-43FE-A014-6CD6E85533DB}" destId="{488A4566-1F62-420D-91AE-8B81691E3A43}" srcOrd="0" destOrd="0" presId="urn:microsoft.com/office/officeart/2005/8/layout/process1"/>
    <dgm:cxn modelId="{253D1F39-37F9-4E06-97BF-D3F510DC28B1}" type="presOf" srcId="{9DB01C4A-4F29-4A1F-9F4D-7AA3F93987A2}" destId="{829B6D5A-A8C0-4090-8D51-7CB996548C6A}" srcOrd="0" destOrd="0" presId="urn:microsoft.com/office/officeart/2005/8/layout/process1"/>
    <dgm:cxn modelId="{D4216BC8-F650-4FC2-89EA-FF6477126A61}" type="presOf" srcId="{6375C44B-A68E-47D2-A20D-BCCD26CCA6F0}" destId="{ACDCA388-5115-446C-8790-79C9BD4C9465}" srcOrd="0" destOrd="0" presId="urn:microsoft.com/office/officeart/2005/8/layout/process1"/>
    <dgm:cxn modelId="{3F18F5B3-9DCE-429F-BD9C-96FD9E3B2688}" type="presOf" srcId="{F915AF43-3168-4F0E-82AB-06BB6DF03E6C}" destId="{FBCDFB79-3887-407F-8A74-B505A0A87CFE}" srcOrd="0" destOrd="0" presId="urn:microsoft.com/office/officeart/2005/8/layout/process1"/>
    <dgm:cxn modelId="{98977062-46EB-4A97-8E12-1F531560EEFD}" srcId="{41D3E09C-AA08-4E33-B833-90643DEE405D}" destId="{2634625B-F4B9-4609-A30F-EB14F96CCCBA}" srcOrd="3" destOrd="0" parTransId="{C4464C34-C6B1-4E77-B83D-3C167281A62D}" sibTransId="{9DB01C4A-4F29-4A1F-9F4D-7AA3F93987A2}"/>
    <dgm:cxn modelId="{1A419AFE-882D-474B-B1A4-29EC815BB525}" type="presOf" srcId="{6655FAD6-01CC-4B13-BC1C-FE8C62F9059C}" destId="{38C352CE-1D5D-4C95-A453-16802A7B3D30}" srcOrd="0" destOrd="0" presId="urn:microsoft.com/office/officeart/2005/8/layout/process1"/>
    <dgm:cxn modelId="{049DF43B-6ED4-4922-BB92-540350B9D8B2}" type="presOf" srcId="{3C028DEA-7297-4F6E-AF78-BD8FE1EEC7C5}" destId="{090631F8-E911-4EEC-89C9-BD498D767515}" srcOrd="0" destOrd="0" presId="urn:microsoft.com/office/officeart/2005/8/layout/process1"/>
    <dgm:cxn modelId="{43618AD2-6888-478A-B23F-0EA645A71F1A}" type="presOf" srcId="{6655FAD6-01CC-4B13-BC1C-FE8C62F9059C}" destId="{A1376677-6819-4382-9F9A-A715447EF22C}" srcOrd="1" destOrd="0" presId="urn:microsoft.com/office/officeart/2005/8/layout/process1"/>
    <dgm:cxn modelId="{E4116C1E-6E1C-4339-8312-3F2E5EF1ED48}" type="presOf" srcId="{2634625B-F4B9-4609-A30F-EB14F96CCCBA}" destId="{A7EFED42-3E31-4E1A-A093-DD95110E5FAD}" srcOrd="0" destOrd="0" presId="urn:microsoft.com/office/officeart/2005/8/layout/process1"/>
    <dgm:cxn modelId="{8258930D-1859-4154-B5B5-3A3591FAAE5F}" type="presOf" srcId="{29797F38-CC70-46FA-B2F3-CC6B6E4B721B}" destId="{10F3FEF1-3B75-491D-97B1-A4831A07FFDF}" srcOrd="1" destOrd="0" presId="urn:microsoft.com/office/officeart/2005/8/layout/process1"/>
    <dgm:cxn modelId="{386C26A4-D5C0-46C5-BBA2-365CB457A300}" type="presOf" srcId="{16E6724F-6177-4D55-892C-5963DE66A982}" destId="{6BF6B2A1-A79D-4C55-95A8-15C9E28C3145}" srcOrd="0" destOrd="0" presId="urn:microsoft.com/office/officeart/2005/8/layout/process1"/>
    <dgm:cxn modelId="{25622769-BEF4-4A8A-9217-C372311EF8E7}" type="presOf" srcId="{9DB01C4A-4F29-4A1F-9F4D-7AA3F93987A2}" destId="{37FFBACF-8A24-4471-B0C8-D03BC4DAD5B2}" srcOrd="1" destOrd="0" presId="urn:microsoft.com/office/officeart/2005/8/layout/process1"/>
    <dgm:cxn modelId="{5A86E9EF-C8C9-4327-ADAE-E84AA41826BE}" type="presOf" srcId="{41D3E09C-AA08-4E33-B833-90643DEE405D}" destId="{0F74FD59-DDB6-45A1-9095-A5DD32C31B06}" srcOrd="0" destOrd="0" presId="urn:microsoft.com/office/officeart/2005/8/layout/process1"/>
    <dgm:cxn modelId="{FC755724-0127-4BFC-A12F-BCA3E89220C7}" srcId="{41D3E09C-AA08-4E33-B833-90643DEE405D}" destId="{3C028DEA-7297-4F6E-AF78-BD8FE1EEC7C5}" srcOrd="2" destOrd="0" parTransId="{BE55FB50-B6DF-43EA-B76C-FC6BDF995DB8}" sibTransId="{29797F38-CC70-46FA-B2F3-CC6B6E4B721B}"/>
    <dgm:cxn modelId="{32157AB2-E871-4EFA-8762-34CD0A5C8D07}" srcId="{41D3E09C-AA08-4E33-B833-90643DEE405D}" destId="{11CF3C74-72AF-43FE-A014-6CD6E85533DB}" srcOrd="1" destOrd="0" parTransId="{ECC0C8B8-28D7-4816-9760-39F84508A2FD}" sibTransId="{F915AF43-3168-4F0E-82AB-06BB6DF03E6C}"/>
    <dgm:cxn modelId="{412C23E9-5C7D-4645-89F5-8AFE94F7379C}" type="presOf" srcId="{F915AF43-3168-4F0E-82AB-06BB6DF03E6C}" destId="{6614FE79-AD9B-49B3-B474-E3094273B780}" srcOrd="1" destOrd="0" presId="urn:microsoft.com/office/officeart/2005/8/layout/process1"/>
    <dgm:cxn modelId="{5FFD0A5F-BA47-4B24-B7C7-4B4D2A2F765E}" srcId="{41D3E09C-AA08-4E33-B833-90643DEE405D}" destId="{6375C44B-A68E-47D2-A20D-BCCD26CCA6F0}" srcOrd="0" destOrd="0" parTransId="{C73B9666-CCBA-4525-83A7-81D7DFFE1681}" sibTransId="{6655FAD6-01CC-4B13-BC1C-FE8C62F9059C}"/>
    <dgm:cxn modelId="{68681591-10B6-4D83-A8B9-0E2A75BD877E}" type="presOf" srcId="{29797F38-CC70-46FA-B2F3-CC6B6E4B721B}" destId="{58CE3669-0757-4CAA-A559-64334B3C79D6}" srcOrd="0" destOrd="0" presId="urn:microsoft.com/office/officeart/2005/8/layout/process1"/>
    <dgm:cxn modelId="{B5D5C8B9-24E5-4A31-B15D-B27A5324A058}" type="presParOf" srcId="{0F74FD59-DDB6-45A1-9095-A5DD32C31B06}" destId="{ACDCA388-5115-446C-8790-79C9BD4C9465}" srcOrd="0" destOrd="0" presId="urn:microsoft.com/office/officeart/2005/8/layout/process1"/>
    <dgm:cxn modelId="{57A2E7F5-6E9C-4AC2-B511-F0ACB259D6FD}" type="presParOf" srcId="{0F74FD59-DDB6-45A1-9095-A5DD32C31B06}" destId="{38C352CE-1D5D-4C95-A453-16802A7B3D30}" srcOrd="1" destOrd="0" presId="urn:microsoft.com/office/officeart/2005/8/layout/process1"/>
    <dgm:cxn modelId="{5C25EA23-CCA7-4AD2-9479-9D12C63015C2}" type="presParOf" srcId="{38C352CE-1D5D-4C95-A453-16802A7B3D30}" destId="{A1376677-6819-4382-9F9A-A715447EF22C}" srcOrd="0" destOrd="0" presId="urn:microsoft.com/office/officeart/2005/8/layout/process1"/>
    <dgm:cxn modelId="{3F56017A-D497-4263-8E13-A71D554DB638}" type="presParOf" srcId="{0F74FD59-DDB6-45A1-9095-A5DD32C31B06}" destId="{488A4566-1F62-420D-91AE-8B81691E3A43}" srcOrd="2" destOrd="0" presId="urn:microsoft.com/office/officeart/2005/8/layout/process1"/>
    <dgm:cxn modelId="{3422B4F9-4B31-46AF-8590-847CA93B5A32}" type="presParOf" srcId="{0F74FD59-DDB6-45A1-9095-A5DD32C31B06}" destId="{FBCDFB79-3887-407F-8A74-B505A0A87CFE}" srcOrd="3" destOrd="0" presId="urn:microsoft.com/office/officeart/2005/8/layout/process1"/>
    <dgm:cxn modelId="{2E0EAA35-D1E4-4BE6-9862-2A0647A1977F}" type="presParOf" srcId="{FBCDFB79-3887-407F-8A74-B505A0A87CFE}" destId="{6614FE79-AD9B-49B3-B474-E3094273B780}" srcOrd="0" destOrd="0" presId="urn:microsoft.com/office/officeart/2005/8/layout/process1"/>
    <dgm:cxn modelId="{FF2D7222-2949-477B-AF3A-382F5FC78490}" type="presParOf" srcId="{0F74FD59-DDB6-45A1-9095-A5DD32C31B06}" destId="{090631F8-E911-4EEC-89C9-BD498D767515}" srcOrd="4" destOrd="0" presId="urn:microsoft.com/office/officeart/2005/8/layout/process1"/>
    <dgm:cxn modelId="{B13EEC05-2D86-42AF-AED2-4ED8718BD849}" type="presParOf" srcId="{0F74FD59-DDB6-45A1-9095-A5DD32C31B06}" destId="{58CE3669-0757-4CAA-A559-64334B3C79D6}" srcOrd="5" destOrd="0" presId="urn:microsoft.com/office/officeart/2005/8/layout/process1"/>
    <dgm:cxn modelId="{5667CB9A-EDA8-46DE-A994-4339FA6EB130}" type="presParOf" srcId="{58CE3669-0757-4CAA-A559-64334B3C79D6}" destId="{10F3FEF1-3B75-491D-97B1-A4831A07FFDF}" srcOrd="0" destOrd="0" presId="urn:microsoft.com/office/officeart/2005/8/layout/process1"/>
    <dgm:cxn modelId="{C4E6ADC2-B33F-45B6-8629-60ED8BEC42D8}" type="presParOf" srcId="{0F74FD59-DDB6-45A1-9095-A5DD32C31B06}" destId="{A7EFED42-3E31-4E1A-A093-DD95110E5FAD}" srcOrd="6" destOrd="0" presId="urn:microsoft.com/office/officeart/2005/8/layout/process1"/>
    <dgm:cxn modelId="{7D43A4DB-89F2-4EB6-867E-85CD845B628B}" type="presParOf" srcId="{0F74FD59-DDB6-45A1-9095-A5DD32C31B06}" destId="{829B6D5A-A8C0-4090-8D51-7CB996548C6A}" srcOrd="7" destOrd="0" presId="urn:microsoft.com/office/officeart/2005/8/layout/process1"/>
    <dgm:cxn modelId="{D3F87539-BE09-4A04-B4F5-2779F7BC7843}" type="presParOf" srcId="{829B6D5A-A8C0-4090-8D51-7CB996548C6A}" destId="{37FFBACF-8A24-4471-B0C8-D03BC4DAD5B2}" srcOrd="0" destOrd="0" presId="urn:microsoft.com/office/officeart/2005/8/layout/process1"/>
    <dgm:cxn modelId="{0536235D-ECF5-4CBE-9BF2-085FE6231C43}" type="presParOf" srcId="{0F74FD59-DDB6-45A1-9095-A5DD32C31B06}" destId="{6BF6B2A1-A79D-4C55-95A8-15C9E28C31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3339A92-37BF-4B97-B38B-EDB054EA166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E0C0574-914C-4C86-8BB7-504578D4E94A}">
      <dgm:prSet phldrT="[Текст]"/>
      <dgm:spPr/>
      <dgm:t>
        <a:bodyPr/>
        <a:lstStyle/>
        <a:p>
          <a:r>
            <a:rPr lang="en-US" dirty="0" smtClean="0"/>
            <a:t>Vertex </a:t>
          </a:r>
          <a:r>
            <a:rPr lang="en-US" dirty="0" err="1" smtClean="0"/>
            <a:t>Shader</a:t>
          </a:r>
          <a:endParaRPr lang="ru-RU" dirty="0"/>
        </a:p>
      </dgm:t>
    </dgm:pt>
    <dgm:pt modelId="{D7CDF7D4-FE33-4EF8-A72A-707BE27589E0}" type="parTrans" cxnId="{6D60F016-1DF6-4CB3-B7F2-349A0B85340C}">
      <dgm:prSet/>
      <dgm:spPr/>
      <dgm:t>
        <a:bodyPr/>
        <a:lstStyle/>
        <a:p>
          <a:endParaRPr lang="ru-RU"/>
        </a:p>
      </dgm:t>
    </dgm:pt>
    <dgm:pt modelId="{0A8D673B-DF4E-4DDF-9493-2E8351315AD1}" type="sibTrans" cxnId="{6D60F016-1DF6-4CB3-B7F2-349A0B85340C}">
      <dgm:prSet/>
      <dgm:spPr/>
      <dgm:t>
        <a:bodyPr/>
        <a:lstStyle/>
        <a:p>
          <a:endParaRPr lang="ru-RU"/>
        </a:p>
      </dgm:t>
    </dgm:pt>
    <dgm:pt modelId="{FA964A77-C967-4DFF-BA80-D5F84D25AF33}">
      <dgm:prSet phldrT="[Текст]"/>
      <dgm:spPr/>
      <dgm:t>
        <a:bodyPr/>
        <a:lstStyle/>
        <a:p>
          <a:r>
            <a:rPr lang="en-US" dirty="0" smtClean="0"/>
            <a:t>Tessellation Control </a:t>
          </a:r>
          <a:r>
            <a:rPr lang="en-US" dirty="0" err="1" smtClean="0"/>
            <a:t>Shader</a:t>
          </a:r>
          <a:endParaRPr lang="ru-RU" dirty="0"/>
        </a:p>
      </dgm:t>
    </dgm:pt>
    <dgm:pt modelId="{C08F24F3-C020-410B-A3F2-D42435C8B520}" type="parTrans" cxnId="{D889275E-E280-45EC-B197-ACEBF9BB23C9}">
      <dgm:prSet/>
      <dgm:spPr/>
      <dgm:t>
        <a:bodyPr/>
        <a:lstStyle/>
        <a:p>
          <a:endParaRPr lang="ru-RU"/>
        </a:p>
      </dgm:t>
    </dgm:pt>
    <dgm:pt modelId="{7A055412-B58E-4DD9-BB11-33C30B11563E}" type="sibTrans" cxnId="{D889275E-E280-45EC-B197-ACEBF9BB23C9}">
      <dgm:prSet/>
      <dgm:spPr/>
      <dgm:t>
        <a:bodyPr/>
        <a:lstStyle/>
        <a:p>
          <a:endParaRPr lang="ru-RU"/>
        </a:p>
      </dgm:t>
    </dgm:pt>
    <dgm:pt modelId="{FB03C86D-EE7A-46FD-918F-2F6186F56247}">
      <dgm:prSet phldrT="[Текст]"/>
      <dgm:spPr/>
      <dgm:t>
        <a:bodyPr/>
        <a:lstStyle/>
        <a:p>
          <a:r>
            <a:rPr lang="en-US" dirty="0" smtClean="0"/>
            <a:t>Tessellation Evaluation </a:t>
          </a:r>
          <a:r>
            <a:rPr lang="en-US" dirty="0" err="1" smtClean="0"/>
            <a:t>Shader</a:t>
          </a:r>
          <a:endParaRPr lang="ru-RU" dirty="0"/>
        </a:p>
      </dgm:t>
    </dgm:pt>
    <dgm:pt modelId="{121E0A31-2037-407C-9598-D0FEA96DE5FD}" type="parTrans" cxnId="{34992332-79C0-48FC-BBEB-DB58CFFFE121}">
      <dgm:prSet/>
      <dgm:spPr/>
      <dgm:t>
        <a:bodyPr/>
        <a:lstStyle/>
        <a:p>
          <a:endParaRPr lang="ru-RU"/>
        </a:p>
      </dgm:t>
    </dgm:pt>
    <dgm:pt modelId="{07EC26A3-8C33-4A7F-8192-41FC9704D73C}" type="sibTrans" cxnId="{34992332-79C0-48FC-BBEB-DB58CFFFE121}">
      <dgm:prSet/>
      <dgm:spPr/>
      <dgm:t>
        <a:bodyPr/>
        <a:lstStyle/>
        <a:p>
          <a:endParaRPr lang="ru-RU"/>
        </a:p>
      </dgm:t>
    </dgm:pt>
    <dgm:pt modelId="{688A44CE-F009-488B-9F72-62C933077ED7}">
      <dgm:prSet phldrT="[Текст]"/>
      <dgm:spPr/>
      <dgm:t>
        <a:bodyPr/>
        <a:lstStyle/>
        <a:p>
          <a:r>
            <a:rPr lang="en-US" dirty="0" smtClean="0"/>
            <a:t>Geometry </a:t>
          </a:r>
          <a:r>
            <a:rPr lang="en-US" dirty="0" err="1" smtClean="0"/>
            <a:t>Shader</a:t>
          </a:r>
          <a:endParaRPr lang="ru-RU" dirty="0"/>
        </a:p>
      </dgm:t>
    </dgm:pt>
    <dgm:pt modelId="{E2DC0BDE-6555-4C2A-9E55-D6A6626948D7}" type="parTrans" cxnId="{BA0951BD-7C50-4E56-8A86-DC80CC8A8D91}">
      <dgm:prSet/>
      <dgm:spPr/>
      <dgm:t>
        <a:bodyPr/>
        <a:lstStyle/>
        <a:p>
          <a:endParaRPr lang="ru-RU"/>
        </a:p>
      </dgm:t>
    </dgm:pt>
    <dgm:pt modelId="{2E8B12B1-7C68-4F8E-B1B8-5A59BBB23B6B}" type="sibTrans" cxnId="{BA0951BD-7C50-4E56-8A86-DC80CC8A8D91}">
      <dgm:prSet/>
      <dgm:spPr/>
      <dgm:t>
        <a:bodyPr/>
        <a:lstStyle/>
        <a:p>
          <a:endParaRPr lang="ru-RU"/>
        </a:p>
      </dgm:t>
    </dgm:pt>
    <dgm:pt modelId="{2836AF3C-FEFE-4155-93DB-689D05D3925C}">
      <dgm:prSet phldrT="[Текст]"/>
      <dgm:spPr/>
      <dgm:t>
        <a:bodyPr/>
        <a:lstStyle/>
        <a:p>
          <a:r>
            <a:rPr lang="en-US" dirty="0" smtClean="0"/>
            <a:t>Fragment </a:t>
          </a:r>
          <a:r>
            <a:rPr lang="en-US" dirty="0" err="1" smtClean="0"/>
            <a:t>Shader</a:t>
          </a:r>
          <a:endParaRPr lang="ru-RU" dirty="0"/>
        </a:p>
      </dgm:t>
    </dgm:pt>
    <dgm:pt modelId="{283F1559-56FF-4CFC-95F6-93EC4BA67C68}" type="parTrans" cxnId="{DAE16237-09B7-4E67-9582-386F20A1CCD3}">
      <dgm:prSet/>
      <dgm:spPr/>
      <dgm:t>
        <a:bodyPr/>
        <a:lstStyle/>
        <a:p>
          <a:endParaRPr lang="ru-RU"/>
        </a:p>
      </dgm:t>
    </dgm:pt>
    <dgm:pt modelId="{B4D235D0-1F95-4B36-85D1-B17574BA881C}" type="sibTrans" cxnId="{DAE16237-09B7-4E67-9582-386F20A1CCD3}">
      <dgm:prSet/>
      <dgm:spPr/>
      <dgm:t>
        <a:bodyPr/>
        <a:lstStyle/>
        <a:p>
          <a:endParaRPr lang="ru-RU"/>
        </a:p>
      </dgm:t>
    </dgm:pt>
    <dgm:pt modelId="{21D5FB01-18EF-4585-946D-425D51E51E7B}">
      <dgm:prSet/>
      <dgm:spPr/>
      <dgm:t>
        <a:bodyPr/>
        <a:lstStyle/>
        <a:p>
          <a:r>
            <a:rPr lang="en-US" dirty="0" smtClean="0"/>
            <a:t>Write to </a:t>
          </a:r>
          <a:r>
            <a:rPr lang="en-US" dirty="0" err="1" smtClean="0"/>
            <a:t>Framebuffer</a:t>
          </a:r>
          <a:endParaRPr lang="ru-RU" dirty="0"/>
        </a:p>
      </dgm:t>
    </dgm:pt>
    <dgm:pt modelId="{F6BCF9C2-EF84-4D6E-86F3-BB45EA13F69E}" type="parTrans" cxnId="{AFEC0AE0-6C63-4361-B622-470C788D06B9}">
      <dgm:prSet/>
      <dgm:spPr/>
      <dgm:t>
        <a:bodyPr/>
        <a:lstStyle/>
        <a:p>
          <a:endParaRPr lang="ru-RU"/>
        </a:p>
      </dgm:t>
    </dgm:pt>
    <dgm:pt modelId="{4C983723-BB2F-4DA6-BB73-BBD4689160FD}" type="sibTrans" cxnId="{AFEC0AE0-6C63-4361-B622-470C788D06B9}">
      <dgm:prSet/>
      <dgm:spPr/>
      <dgm:t>
        <a:bodyPr/>
        <a:lstStyle/>
        <a:p>
          <a:endParaRPr lang="ru-RU"/>
        </a:p>
      </dgm:t>
    </dgm:pt>
    <dgm:pt modelId="{A148E99F-3952-4170-BFA7-046DD5FB89AD}" type="pres">
      <dgm:prSet presAssocID="{33339A92-37BF-4B97-B38B-EDB054EA166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947E1C0-F6B1-409E-950B-79FB6449B923}" type="pres">
      <dgm:prSet presAssocID="{5E0C0574-914C-4C86-8BB7-504578D4E94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0CE0AA-09FB-480E-A346-97912DA89397}" type="pres">
      <dgm:prSet presAssocID="{0A8D673B-DF4E-4DDF-9493-2E8351315AD1}" presName="sibTrans" presStyleLbl="sibTrans2D1" presStyleIdx="0" presStyleCnt="5"/>
      <dgm:spPr/>
      <dgm:t>
        <a:bodyPr/>
        <a:lstStyle/>
        <a:p>
          <a:endParaRPr lang="ru-RU"/>
        </a:p>
      </dgm:t>
    </dgm:pt>
    <dgm:pt modelId="{CEB0C5B9-DC82-4C5A-A76A-3F12AB71AAD0}" type="pres">
      <dgm:prSet presAssocID="{0A8D673B-DF4E-4DDF-9493-2E8351315AD1}" presName="connectorText" presStyleLbl="sibTrans2D1" presStyleIdx="0" presStyleCnt="5"/>
      <dgm:spPr/>
      <dgm:t>
        <a:bodyPr/>
        <a:lstStyle/>
        <a:p>
          <a:endParaRPr lang="ru-RU"/>
        </a:p>
      </dgm:t>
    </dgm:pt>
    <dgm:pt modelId="{4BA5BEFB-41DC-414E-AF41-5B7BB39BCAC6}" type="pres">
      <dgm:prSet presAssocID="{FA964A77-C967-4DFF-BA80-D5F84D25AF3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57C01F-6133-42BA-9295-6FD2877C78E5}" type="pres">
      <dgm:prSet presAssocID="{7A055412-B58E-4DD9-BB11-33C30B11563E}" presName="sibTrans" presStyleLbl="sibTrans2D1" presStyleIdx="1" presStyleCnt="5"/>
      <dgm:spPr/>
      <dgm:t>
        <a:bodyPr/>
        <a:lstStyle/>
        <a:p>
          <a:endParaRPr lang="ru-RU"/>
        </a:p>
      </dgm:t>
    </dgm:pt>
    <dgm:pt modelId="{5513C7E6-C7F1-4E27-9692-71ECBCC8A0B4}" type="pres">
      <dgm:prSet presAssocID="{7A055412-B58E-4DD9-BB11-33C30B11563E}" presName="connectorText" presStyleLbl="sibTrans2D1" presStyleIdx="1" presStyleCnt="5"/>
      <dgm:spPr/>
      <dgm:t>
        <a:bodyPr/>
        <a:lstStyle/>
        <a:p>
          <a:endParaRPr lang="ru-RU"/>
        </a:p>
      </dgm:t>
    </dgm:pt>
    <dgm:pt modelId="{DA5C9429-5AD8-4B90-9C5A-FA0FBE5299F1}" type="pres">
      <dgm:prSet presAssocID="{FB03C86D-EE7A-46FD-918F-2F6186F5624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4C479E1-05D3-42FF-AD25-7F3820AB42B0}" type="pres">
      <dgm:prSet presAssocID="{07EC26A3-8C33-4A7F-8192-41FC9704D73C}" presName="sibTrans" presStyleLbl="sibTrans2D1" presStyleIdx="2" presStyleCnt="5"/>
      <dgm:spPr/>
      <dgm:t>
        <a:bodyPr/>
        <a:lstStyle/>
        <a:p>
          <a:endParaRPr lang="ru-RU"/>
        </a:p>
      </dgm:t>
    </dgm:pt>
    <dgm:pt modelId="{4B054429-1E30-467E-B3E2-8CD05F6103D5}" type="pres">
      <dgm:prSet presAssocID="{07EC26A3-8C33-4A7F-8192-41FC9704D73C}" presName="connectorText" presStyleLbl="sibTrans2D1" presStyleIdx="2" presStyleCnt="5"/>
      <dgm:spPr/>
      <dgm:t>
        <a:bodyPr/>
        <a:lstStyle/>
        <a:p>
          <a:endParaRPr lang="ru-RU"/>
        </a:p>
      </dgm:t>
    </dgm:pt>
    <dgm:pt modelId="{4A24CF7C-D14D-4084-BF25-47E1E511FDAD}" type="pres">
      <dgm:prSet presAssocID="{688A44CE-F009-488B-9F72-62C933077E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43996B-3020-4509-8ED4-5A351FAAA97D}" type="pres">
      <dgm:prSet presAssocID="{2E8B12B1-7C68-4F8E-B1B8-5A59BBB23B6B}" presName="sibTrans" presStyleLbl="sibTrans2D1" presStyleIdx="3" presStyleCnt="5"/>
      <dgm:spPr/>
      <dgm:t>
        <a:bodyPr/>
        <a:lstStyle/>
        <a:p>
          <a:endParaRPr lang="ru-RU"/>
        </a:p>
      </dgm:t>
    </dgm:pt>
    <dgm:pt modelId="{B23305E8-4D87-4332-BD0F-35FC775267AB}" type="pres">
      <dgm:prSet presAssocID="{2E8B12B1-7C68-4F8E-B1B8-5A59BBB23B6B}" presName="connectorText" presStyleLbl="sibTrans2D1" presStyleIdx="3" presStyleCnt="5"/>
      <dgm:spPr/>
      <dgm:t>
        <a:bodyPr/>
        <a:lstStyle/>
        <a:p>
          <a:endParaRPr lang="ru-RU"/>
        </a:p>
      </dgm:t>
    </dgm:pt>
    <dgm:pt modelId="{3B39D012-4E11-431F-AEFB-7803B98D9BF9}" type="pres">
      <dgm:prSet presAssocID="{2836AF3C-FEFE-4155-93DB-689D05D3925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0034A8-F3AB-40D2-9CCB-1954117B1954}" type="pres">
      <dgm:prSet presAssocID="{B4D235D0-1F95-4B36-85D1-B17574BA881C}" presName="sibTrans" presStyleLbl="sibTrans2D1" presStyleIdx="4" presStyleCnt="5"/>
      <dgm:spPr/>
      <dgm:t>
        <a:bodyPr/>
        <a:lstStyle/>
        <a:p>
          <a:endParaRPr lang="ru-RU"/>
        </a:p>
      </dgm:t>
    </dgm:pt>
    <dgm:pt modelId="{940B3E33-B6BA-4E83-9CE5-7FDC0865AC9D}" type="pres">
      <dgm:prSet presAssocID="{B4D235D0-1F95-4B36-85D1-B17574BA881C}" presName="connectorText" presStyleLbl="sibTrans2D1" presStyleIdx="4" presStyleCnt="5"/>
      <dgm:spPr/>
      <dgm:t>
        <a:bodyPr/>
        <a:lstStyle/>
        <a:p>
          <a:endParaRPr lang="ru-RU"/>
        </a:p>
      </dgm:t>
    </dgm:pt>
    <dgm:pt modelId="{E3093805-135A-4316-BA13-8243C4803CA4}" type="pres">
      <dgm:prSet presAssocID="{21D5FB01-18EF-4585-946D-425D51E51E7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259FD99-314C-480F-AC94-F79E51B3C3BE}" type="presOf" srcId="{688A44CE-F009-488B-9F72-62C933077ED7}" destId="{4A24CF7C-D14D-4084-BF25-47E1E511FDAD}" srcOrd="0" destOrd="0" presId="urn:microsoft.com/office/officeart/2005/8/layout/process5"/>
    <dgm:cxn modelId="{29A26A03-1C93-42A4-904C-E8C9539E60CD}" type="presOf" srcId="{B4D235D0-1F95-4B36-85D1-B17574BA881C}" destId="{7A0034A8-F3AB-40D2-9CCB-1954117B1954}" srcOrd="0" destOrd="0" presId="urn:microsoft.com/office/officeart/2005/8/layout/process5"/>
    <dgm:cxn modelId="{2C13AF4D-C8E2-4050-B572-2C42467D8BB5}" type="presOf" srcId="{0A8D673B-DF4E-4DDF-9493-2E8351315AD1}" destId="{210CE0AA-09FB-480E-A346-97912DA89397}" srcOrd="0" destOrd="0" presId="urn:microsoft.com/office/officeart/2005/8/layout/process5"/>
    <dgm:cxn modelId="{DAE16237-09B7-4E67-9582-386F20A1CCD3}" srcId="{33339A92-37BF-4B97-B38B-EDB054EA166E}" destId="{2836AF3C-FEFE-4155-93DB-689D05D3925C}" srcOrd="4" destOrd="0" parTransId="{283F1559-56FF-4CFC-95F6-93EC4BA67C68}" sibTransId="{B4D235D0-1F95-4B36-85D1-B17574BA881C}"/>
    <dgm:cxn modelId="{561AA8FE-0B96-4B98-A435-943D0047D120}" type="presOf" srcId="{2836AF3C-FEFE-4155-93DB-689D05D3925C}" destId="{3B39D012-4E11-431F-AEFB-7803B98D9BF9}" srcOrd="0" destOrd="0" presId="urn:microsoft.com/office/officeart/2005/8/layout/process5"/>
    <dgm:cxn modelId="{6E809B0A-3E9A-4E15-9889-E809A078A34D}" type="presOf" srcId="{FB03C86D-EE7A-46FD-918F-2F6186F56247}" destId="{DA5C9429-5AD8-4B90-9C5A-FA0FBE5299F1}" srcOrd="0" destOrd="0" presId="urn:microsoft.com/office/officeart/2005/8/layout/process5"/>
    <dgm:cxn modelId="{34992332-79C0-48FC-BBEB-DB58CFFFE121}" srcId="{33339A92-37BF-4B97-B38B-EDB054EA166E}" destId="{FB03C86D-EE7A-46FD-918F-2F6186F56247}" srcOrd="2" destOrd="0" parTransId="{121E0A31-2037-407C-9598-D0FEA96DE5FD}" sibTransId="{07EC26A3-8C33-4A7F-8192-41FC9704D73C}"/>
    <dgm:cxn modelId="{D889275E-E280-45EC-B197-ACEBF9BB23C9}" srcId="{33339A92-37BF-4B97-B38B-EDB054EA166E}" destId="{FA964A77-C967-4DFF-BA80-D5F84D25AF33}" srcOrd="1" destOrd="0" parTransId="{C08F24F3-C020-410B-A3F2-D42435C8B520}" sibTransId="{7A055412-B58E-4DD9-BB11-33C30B11563E}"/>
    <dgm:cxn modelId="{9490C066-5CC2-43E5-97A8-72A8D703C5E6}" type="presOf" srcId="{2E8B12B1-7C68-4F8E-B1B8-5A59BBB23B6B}" destId="{B23305E8-4D87-4332-BD0F-35FC775267AB}" srcOrd="1" destOrd="0" presId="urn:microsoft.com/office/officeart/2005/8/layout/process5"/>
    <dgm:cxn modelId="{4FF30EB4-88C1-402E-A5D2-47E618546A52}" type="presOf" srcId="{B4D235D0-1F95-4B36-85D1-B17574BA881C}" destId="{940B3E33-B6BA-4E83-9CE5-7FDC0865AC9D}" srcOrd="1" destOrd="0" presId="urn:microsoft.com/office/officeart/2005/8/layout/process5"/>
    <dgm:cxn modelId="{5AF2F412-CF84-45A8-9AC7-0FF23A88134B}" type="presOf" srcId="{21D5FB01-18EF-4585-946D-425D51E51E7B}" destId="{E3093805-135A-4316-BA13-8243C4803CA4}" srcOrd="0" destOrd="0" presId="urn:microsoft.com/office/officeart/2005/8/layout/process5"/>
    <dgm:cxn modelId="{7EE4F1DA-E470-439B-A727-B754851CB951}" type="presOf" srcId="{FA964A77-C967-4DFF-BA80-D5F84D25AF33}" destId="{4BA5BEFB-41DC-414E-AF41-5B7BB39BCAC6}" srcOrd="0" destOrd="0" presId="urn:microsoft.com/office/officeart/2005/8/layout/process5"/>
    <dgm:cxn modelId="{A6D3ECE1-FA63-4258-8E48-F9491140E76B}" type="presOf" srcId="{33339A92-37BF-4B97-B38B-EDB054EA166E}" destId="{A148E99F-3952-4170-BFA7-046DD5FB89AD}" srcOrd="0" destOrd="0" presId="urn:microsoft.com/office/officeart/2005/8/layout/process5"/>
    <dgm:cxn modelId="{42195225-EC8A-4A11-9E98-ED1B3655A749}" type="presOf" srcId="{0A8D673B-DF4E-4DDF-9493-2E8351315AD1}" destId="{CEB0C5B9-DC82-4C5A-A76A-3F12AB71AAD0}" srcOrd="1" destOrd="0" presId="urn:microsoft.com/office/officeart/2005/8/layout/process5"/>
    <dgm:cxn modelId="{65BBC6EF-B39C-4636-B398-159FA85568E8}" type="presOf" srcId="{2E8B12B1-7C68-4F8E-B1B8-5A59BBB23B6B}" destId="{1743996B-3020-4509-8ED4-5A351FAAA97D}" srcOrd="0" destOrd="0" presId="urn:microsoft.com/office/officeart/2005/8/layout/process5"/>
    <dgm:cxn modelId="{FE82198D-B64E-4CDB-B43C-F89D38C46692}" type="presOf" srcId="{7A055412-B58E-4DD9-BB11-33C30B11563E}" destId="{4A57C01F-6133-42BA-9295-6FD2877C78E5}" srcOrd="0" destOrd="0" presId="urn:microsoft.com/office/officeart/2005/8/layout/process5"/>
    <dgm:cxn modelId="{DB6A5E9C-35E2-4C6A-B10A-4842DAE0A635}" type="presOf" srcId="{5E0C0574-914C-4C86-8BB7-504578D4E94A}" destId="{5947E1C0-F6B1-409E-950B-79FB6449B923}" srcOrd="0" destOrd="0" presId="urn:microsoft.com/office/officeart/2005/8/layout/process5"/>
    <dgm:cxn modelId="{6D60F016-1DF6-4CB3-B7F2-349A0B85340C}" srcId="{33339A92-37BF-4B97-B38B-EDB054EA166E}" destId="{5E0C0574-914C-4C86-8BB7-504578D4E94A}" srcOrd="0" destOrd="0" parTransId="{D7CDF7D4-FE33-4EF8-A72A-707BE27589E0}" sibTransId="{0A8D673B-DF4E-4DDF-9493-2E8351315AD1}"/>
    <dgm:cxn modelId="{E94DC6C3-0800-4303-9257-6AA4169CF52E}" type="presOf" srcId="{07EC26A3-8C33-4A7F-8192-41FC9704D73C}" destId="{4B054429-1E30-467E-B3E2-8CD05F6103D5}" srcOrd="1" destOrd="0" presId="urn:microsoft.com/office/officeart/2005/8/layout/process5"/>
    <dgm:cxn modelId="{AFEC0AE0-6C63-4361-B622-470C788D06B9}" srcId="{33339A92-37BF-4B97-B38B-EDB054EA166E}" destId="{21D5FB01-18EF-4585-946D-425D51E51E7B}" srcOrd="5" destOrd="0" parTransId="{F6BCF9C2-EF84-4D6E-86F3-BB45EA13F69E}" sibTransId="{4C983723-BB2F-4DA6-BB73-BBD4689160FD}"/>
    <dgm:cxn modelId="{22CD8558-27C1-479B-8BD7-CFA424927CA7}" type="presOf" srcId="{7A055412-B58E-4DD9-BB11-33C30B11563E}" destId="{5513C7E6-C7F1-4E27-9692-71ECBCC8A0B4}" srcOrd="1" destOrd="0" presId="urn:microsoft.com/office/officeart/2005/8/layout/process5"/>
    <dgm:cxn modelId="{BA0951BD-7C50-4E56-8A86-DC80CC8A8D91}" srcId="{33339A92-37BF-4B97-B38B-EDB054EA166E}" destId="{688A44CE-F009-488B-9F72-62C933077ED7}" srcOrd="3" destOrd="0" parTransId="{E2DC0BDE-6555-4C2A-9E55-D6A6626948D7}" sibTransId="{2E8B12B1-7C68-4F8E-B1B8-5A59BBB23B6B}"/>
    <dgm:cxn modelId="{AA916CE6-B7F5-4664-BE86-B2035C541418}" type="presOf" srcId="{07EC26A3-8C33-4A7F-8192-41FC9704D73C}" destId="{14C479E1-05D3-42FF-AD25-7F3820AB42B0}" srcOrd="0" destOrd="0" presId="urn:microsoft.com/office/officeart/2005/8/layout/process5"/>
    <dgm:cxn modelId="{1FCEB1C7-27C6-428D-B55C-027603916943}" type="presParOf" srcId="{A148E99F-3952-4170-BFA7-046DD5FB89AD}" destId="{5947E1C0-F6B1-409E-950B-79FB6449B923}" srcOrd="0" destOrd="0" presId="urn:microsoft.com/office/officeart/2005/8/layout/process5"/>
    <dgm:cxn modelId="{FC1AEC50-1128-48E2-8B36-82D252863A66}" type="presParOf" srcId="{A148E99F-3952-4170-BFA7-046DD5FB89AD}" destId="{210CE0AA-09FB-480E-A346-97912DA89397}" srcOrd="1" destOrd="0" presId="urn:microsoft.com/office/officeart/2005/8/layout/process5"/>
    <dgm:cxn modelId="{0BE54C26-0C2A-4609-824A-E41E09EDF4E6}" type="presParOf" srcId="{210CE0AA-09FB-480E-A346-97912DA89397}" destId="{CEB0C5B9-DC82-4C5A-A76A-3F12AB71AAD0}" srcOrd="0" destOrd="0" presId="urn:microsoft.com/office/officeart/2005/8/layout/process5"/>
    <dgm:cxn modelId="{FE020AAA-8F11-4F09-BCDB-74C269C76FE9}" type="presParOf" srcId="{A148E99F-3952-4170-BFA7-046DD5FB89AD}" destId="{4BA5BEFB-41DC-414E-AF41-5B7BB39BCAC6}" srcOrd="2" destOrd="0" presId="urn:microsoft.com/office/officeart/2005/8/layout/process5"/>
    <dgm:cxn modelId="{36AF5156-4DDE-42AF-8430-A2639ADF195A}" type="presParOf" srcId="{A148E99F-3952-4170-BFA7-046DD5FB89AD}" destId="{4A57C01F-6133-42BA-9295-6FD2877C78E5}" srcOrd="3" destOrd="0" presId="urn:microsoft.com/office/officeart/2005/8/layout/process5"/>
    <dgm:cxn modelId="{45F3D0C0-5057-4E1E-8BBB-B5F9998AF21E}" type="presParOf" srcId="{4A57C01F-6133-42BA-9295-6FD2877C78E5}" destId="{5513C7E6-C7F1-4E27-9692-71ECBCC8A0B4}" srcOrd="0" destOrd="0" presId="urn:microsoft.com/office/officeart/2005/8/layout/process5"/>
    <dgm:cxn modelId="{CE0C17FE-33D2-4B22-A442-C64595604343}" type="presParOf" srcId="{A148E99F-3952-4170-BFA7-046DD5FB89AD}" destId="{DA5C9429-5AD8-4B90-9C5A-FA0FBE5299F1}" srcOrd="4" destOrd="0" presId="urn:microsoft.com/office/officeart/2005/8/layout/process5"/>
    <dgm:cxn modelId="{CEC35BA1-AB2A-41D7-91FA-4C03936A8A40}" type="presParOf" srcId="{A148E99F-3952-4170-BFA7-046DD5FB89AD}" destId="{14C479E1-05D3-42FF-AD25-7F3820AB42B0}" srcOrd="5" destOrd="0" presId="urn:microsoft.com/office/officeart/2005/8/layout/process5"/>
    <dgm:cxn modelId="{9E79386A-425F-4738-876A-F695004A632E}" type="presParOf" srcId="{14C479E1-05D3-42FF-AD25-7F3820AB42B0}" destId="{4B054429-1E30-467E-B3E2-8CD05F6103D5}" srcOrd="0" destOrd="0" presId="urn:microsoft.com/office/officeart/2005/8/layout/process5"/>
    <dgm:cxn modelId="{34D2DA6F-6D56-4A75-8084-97AF5E871D98}" type="presParOf" srcId="{A148E99F-3952-4170-BFA7-046DD5FB89AD}" destId="{4A24CF7C-D14D-4084-BF25-47E1E511FDAD}" srcOrd="6" destOrd="0" presId="urn:microsoft.com/office/officeart/2005/8/layout/process5"/>
    <dgm:cxn modelId="{F637A592-0FE1-4140-B3F9-3717EEEFBB2C}" type="presParOf" srcId="{A148E99F-3952-4170-BFA7-046DD5FB89AD}" destId="{1743996B-3020-4509-8ED4-5A351FAAA97D}" srcOrd="7" destOrd="0" presId="urn:microsoft.com/office/officeart/2005/8/layout/process5"/>
    <dgm:cxn modelId="{CB91270E-215B-4B0F-830A-C4D94EF41521}" type="presParOf" srcId="{1743996B-3020-4509-8ED4-5A351FAAA97D}" destId="{B23305E8-4D87-4332-BD0F-35FC775267AB}" srcOrd="0" destOrd="0" presId="urn:microsoft.com/office/officeart/2005/8/layout/process5"/>
    <dgm:cxn modelId="{7884DE78-112E-401A-BFB8-AA0BE196F357}" type="presParOf" srcId="{A148E99F-3952-4170-BFA7-046DD5FB89AD}" destId="{3B39D012-4E11-431F-AEFB-7803B98D9BF9}" srcOrd="8" destOrd="0" presId="urn:microsoft.com/office/officeart/2005/8/layout/process5"/>
    <dgm:cxn modelId="{F1D327F7-2DF5-4AE0-82F4-59400B7E7756}" type="presParOf" srcId="{A148E99F-3952-4170-BFA7-046DD5FB89AD}" destId="{7A0034A8-F3AB-40D2-9CCB-1954117B1954}" srcOrd="9" destOrd="0" presId="urn:microsoft.com/office/officeart/2005/8/layout/process5"/>
    <dgm:cxn modelId="{452606A5-E6A7-4A6F-8721-1AA8B7E57184}" type="presParOf" srcId="{7A0034A8-F3AB-40D2-9CCB-1954117B1954}" destId="{940B3E33-B6BA-4E83-9CE5-7FDC0865AC9D}" srcOrd="0" destOrd="0" presId="urn:microsoft.com/office/officeart/2005/8/layout/process5"/>
    <dgm:cxn modelId="{E14E3C69-FA9F-414B-8CDC-B40A9EAF4E45}" type="presParOf" srcId="{A148E99F-3952-4170-BFA7-046DD5FB89AD}" destId="{E3093805-135A-4316-BA13-8243C4803CA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BF0CDF3-B9C3-46CE-B773-B381EB06DCF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8068EBA-C5EB-46C2-8079-01D0ADDED314}">
      <dgm:prSet phldrT="[Текст]"/>
      <dgm:spPr/>
      <dgm:t>
        <a:bodyPr/>
        <a:lstStyle/>
        <a:p>
          <a:r>
            <a:rPr lang="ru-RU" dirty="0" smtClean="0"/>
            <a:t>Фоновое освещение</a:t>
          </a:r>
          <a:endParaRPr lang="ru-RU" dirty="0"/>
        </a:p>
      </dgm:t>
    </dgm:pt>
    <dgm:pt modelId="{9EEDEE32-DC02-43C5-B756-D33660896D6D}" type="parTrans" cxnId="{38858616-11A9-4C80-BF30-FB57FAB9E54B}">
      <dgm:prSet/>
      <dgm:spPr/>
      <dgm:t>
        <a:bodyPr/>
        <a:lstStyle/>
        <a:p>
          <a:endParaRPr lang="ru-RU"/>
        </a:p>
      </dgm:t>
    </dgm:pt>
    <dgm:pt modelId="{E57895B2-2C7E-40E2-95A0-ECF36444C423}" type="sibTrans" cxnId="{38858616-11A9-4C80-BF30-FB57FAB9E54B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086DC35F-4196-4505-BC70-043EDEC288CE}">
      <dgm:prSet phldrT="[Текст]"/>
      <dgm:spPr/>
      <dgm:t>
        <a:bodyPr/>
        <a:lstStyle/>
        <a:p>
          <a:r>
            <a:rPr lang="ru-RU" dirty="0" smtClean="0"/>
            <a:t>Диффузное освещение</a:t>
          </a:r>
          <a:endParaRPr lang="ru-RU" dirty="0"/>
        </a:p>
      </dgm:t>
    </dgm:pt>
    <dgm:pt modelId="{0F3C37AC-5F61-4C22-A4C2-2F54EA897043}" type="parTrans" cxnId="{C222A60D-54EF-431C-8E77-FA4745FABEED}">
      <dgm:prSet/>
      <dgm:spPr/>
      <dgm:t>
        <a:bodyPr/>
        <a:lstStyle/>
        <a:p>
          <a:endParaRPr lang="ru-RU"/>
        </a:p>
      </dgm:t>
    </dgm:pt>
    <dgm:pt modelId="{8FC1D9FB-D782-4783-87F9-CBA50CE1C174}" type="sibTrans" cxnId="{C222A60D-54EF-431C-8E77-FA4745FABEED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7EB84BAD-D853-49D9-AEC8-325C9BB7185A}">
      <dgm:prSet phldrT="[Текст]"/>
      <dgm:spPr/>
      <dgm:t>
        <a:bodyPr/>
        <a:lstStyle/>
        <a:p>
          <a:r>
            <a:rPr lang="ru-RU" dirty="0" smtClean="0"/>
            <a:t>Зеркальное освещение</a:t>
          </a:r>
          <a:endParaRPr lang="ru-RU" dirty="0"/>
        </a:p>
      </dgm:t>
    </dgm:pt>
    <dgm:pt modelId="{B5CEC3F8-2CEB-47AE-9CA3-3CE643DF2ECF}" type="parTrans" cxnId="{7F4EC98B-B1CF-496C-850F-52F1FC08C3C4}">
      <dgm:prSet/>
      <dgm:spPr/>
      <dgm:t>
        <a:bodyPr/>
        <a:lstStyle/>
        <a:p>
          <a:endParaRPr lang="ru-RU"/>
        </a:p>
      </dgm:t>
    </dgm:pt>
    <dgm:pt modelId="{A9EFE144-C558-4ADC-A698-9B7E3D63B796}" type="sibTrans" cxnId="{7F4EC98B-B1CF-496C-850F-52F1FC08C3C4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E9926631-A95D-4A6D-A30C-A5C79CA6084D}">
      <dgm:prSet/>
      <dgm:spPr/>
      <dgm:t>
        <a:bodyPr/>
        <a:lstStyle/>
        <a:p>
          <a:r>
            <a:rPr lang="ru-RU" dirty="0" smtClean="0"/>
            <a:t>Итоговое освещение</a:t>
          </a:r>
          <a:endParaRPr lang="ru-RU" dirty="0"/>
        </a:p>
      </dgm:t>
    </dgm:pt>
    <dgm:pt modelId="{6375385A-DC15-40A3-88AF-5D120ACA9647}" type="parTrans" cxnId="{55989B33-A2AA-4ED9-B888-81857CBA96EE}">
      <dgm:prSet/>
      <dgm:spPr/>
      <dgm:t>
        <a:bodyPr/>
        <a:lstStyle/>
        <a:p>
          <a:endParaRPr lang="ru-RU"/>
        </a:p>
      </dgm:t>
    </dgm:pt>
    <dgm:pt modelId="{9E0166DA-3F94-475F-AB0C-00CE043E833D}" type="sibTrans" cxnId="{55989B33-A2AA-4ED9-B888-81857CBA96EE}">
      <dgm:prSet/>
      <dgm:spPr/>
      <dgm:t>
        <a:bodyPr/>
        <a:lstStyle/>
        <a:p>
          <a:endParaRPr lang="ru-RU"/>
        </a:p>
      </dgm:t>
    </dgm:pt>
    <dgm:pt modelId="{30B28018-4D81-4D9F-814D-55E22F79610B}" type="pres">
      <dgm:prSet presAssocID="{EBF0CDF3-B9C3-46CE-B773-B381EB06DCF7}" presName="Name0" presStyleCnt="0">
        <dgm:presLayoutVars>
          <dgm:dir/>
          <dgm:resizeHandles val="exact"/>
        </dgm:presLayoutVars>
      </dgm:prSet>
      <dgm:spPr/>
    </dgm:pt>
    <dgm:pt modelId="{8523617F-9615-43CB-B471-F0E6BB31F6A6}" type="pres">
      <dgm:prSet presAssocID="{F8068EBA-C5EB-46C2-8079-01D0ADDED31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589DF0-B2D4-47B6-9031-86AE7B9369D8}" type="pres">
      <dgm:prSet presAssocID="{E57895B2-2C7E-40E2-95A0-ECF36444C423}" presName="sibTrans" presStyleLbl="sibTrans2D1" presStyleIdx="0" presStyleCnt="3"/>
      <dgm:spPr>
        <a:prstGeom prst="mathPlus">
          <a:avLst/>
        </a:prstGeom>
      </dgm:spPr>
      <dgm:t>
        <a:bodyPr/>
        <a:lstStyle/>
        <a:p>
          <a:endParaRPr lang="ru-RU"/>
        </a:p>
      </dgm:t>
    </dgm:pt>
    <dgm:pt modelId="{745CCAAF-F995-4D5C-9912-F44DD5792E54}" type="pres">
      <dgm:prSet presAssocID="{E57895B2-2C7E-40E2-95A0-ECF36444C423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DBF6C497-888E-4937-B4B6-7B62041BF1D6}" type="pres">
      <dgm:prSet presAssocID="{086DC35F-4196-4505-BC70-043EDEC288C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B06199-D89F-4F8A-A36D-4FE4EACA88FA}" type="pres">
      <dgm:prSet presAssocID="{8FC1D9FB-D782-4783-87F9-CBA50CE1C174}" presName="sibTrans" presStyleLbl="sibTrans2D1" presStyleIdx="1" presStyleCnt="3"/>
      <dgm:spPr>
        <a:prstGeom prst="mathPlus">
          <a:avLst/>
        </a:prstGeom>
      </dgm:spPr>
      <dgm:t>
        <a:bodyPr/>
        <a:lstStyle/>
        <a:p>
          <a:endParaRPr lang="ru-RU"/>
        </a:p>
      </dgm:t>
    </dgm:pt>
    <dgm:pt modelId="{5B0A8095-412A-4B51-9459-AF64CC15B111}" type="pres">
      <dgm:prSet presAssocID="{8FC1D9FB-D782-4783-87F9-CBA50CE1C174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8973D9AB-87EF-40BD-97D3-399D65DD3CEB}" type="pres">
      <dgm:prSet presAssocID="{7EB84BAD-D853-49D9-AEC8-325C9BB718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F71BB4-51BE-44F6-94FA-9A7531D54607}" type="pres">
      <dgm:prSet presAssocID="{A9EFE144-C558-4ADC-A698-9B7E3D63B796}" presName="sibTrans" presStyleLbl="sibTrans2D1" presStyleIdx="2" presStyleCnt="3"/>
      <dgm:spPr>
        <a:prstGeom prst="mathEqual">
          <a:avLst/>
        </a:prstGeom>
      </dgm:spPr>
      <dgm:t>
        <a:bodyPr/>
        <a:lstStyle/>
        <a:p>
          <a:endParaRPr lang="ru-RU"/>
        </a:p>
      </dgm:t>
    </dgm:pt>
    <dgm:pt modelId="{3E8668E9-0A30-4E47-AA09-25CE63F43081}" type="pres">
      <dgm:prSet presAssocID="{A9EFE144-C558-4ADC-A698-9B7E3D63B796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7B5612AC-A432-4F6E-9B91-D8966DE8878C}" type="pres">
      <dgm:prSet presAssocID="{E9926631-A95D-4A6D-A30C-A5C79CA6084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3023EF5-17E3-4EEC-AD86-FEDB7D5950D3}" type="presOf" srcId="{EBF0CDF3-B9C3-46CE-B773-B381EB06DCF7}" destId="{30B28018-4D81-4D9F-814D-55E22F79610B}" srcOrd="0" destOrd="0" presId="urn:microsoft.com/office/officeart/2005/8/layout/process1"/>
    <dgm:cxn modelId="{C02E6427-0E44-4B2F-A1D8-C80605F25FCC}" type="presOf" srcId="{7EB84BAD-D853-49D9-AEC8-325C9BB7185A}" destId="{8973D9AB-87EF-40BD-97D3-399D65DD3CEB}" srcOrd="0" destOrd="0" presId="urn:microsoft.com/office/officeart/2005/8/layout/process1"/>
    <dgm:cxn modelId="{FBD2810C-BFFD-4BF8-99B5-A9B9A41D81AE}" type="presOf" srcId="{A9EFE144-C558-4ADC-A698-9B7E3D63B796}" destId="{3E8668E9-0A30-4E47-AA09-25CE63F43081}" srcOrd="1" destOrd="0" presId="urn:microsoft.com/office/officeart/2005/8/layout/process1"/>
    <dgm:cxn modelId="{38858616-11A9-4C80-BF30-FB57FAB9E54B}" srcId="{EBF0CDF3-B9C3-46CE-B773-B381EB06DCF7}" destId="{F8068EBA-C5EB-46C2-8079-01D0ADDED314}" srcOrd="0" destOrd="0" parTransId="{9EEDEE32-DC02-43C5-B756-D33660896D6D}" sibTransId="{E57895B2-2C7E-40E2-95A0-ECF36444C423}"/>
    <dgm:cxn modelId="{C222A60D-54EF-431C-8E77-FA4745FABEED}" srcId="{EBF0CDF3-B9C3-46CE-B773-B381EB06DCF7}" destId="{086DC35F-4196-4505-BC70-043EDEC288CE}" srcOrd="1" destOrd="0" parTransId="{0F3C37AC-5F61-4C22-A4C2-2F54EA897043}" sibTransId="{8FC1D9FB-D782-4783-87F9-CBA50CE1C174}"/>
    <dgm:cxn modelId="{A1CB6892-CD3D-4E79-8214-CA683082EC5B}" type="presOf" srcId="{8FC1D9FB-D782-4783-87F9-CBA50CE1C174}" destId="{5B0A8095-412A-4B51-9459-AF64CC15B111}" srcOrd="1" destOrd="0" presId="urn:microsoft.com/office/officeart/2005/8/layout/process1"/>
    <dgm:cxn modelId="{4A0C75DC-7A17-4A91-9E3A-154726BAE1BB}" type="presOf" srcId="{E57895B2-2C7E-40E2-95A0-ECF36444C423}" destId="{55589DF0-B2D4-47B6-9031-86AE7B9369D8}" srcOrd="0" destOrd="0" presId="urn:microsoft.com/office/officeart/2005/8/layout/process1"/>
    <dgm:cxn modelId="{432D1077-629B-419A-A794-0A6B7B525B8F}" type="presOf" srcId="{E57895B2-2C7E-40E2-95A0-ECF36444C423}" destId="{745CCAAF-F995-4D5C-9912-F44DD5792E54}" srcOrd="1" destOrd="0" presId="urn:microsoft.com/office/officeart/2005/8/layout/process1"/>
    <dgm:cxn modelId="{CF278FC6-22E1-45B3-9AFC-20BE379C048F}" type="presOf" srcId="{E9926631-A95D-4A6D-A30C-A5C79CA6084D}" destId="{7B5612AC-A432-4F6E-9B91-D8966DE8878C}" srcOrd="0" destOrd="0" presId="urn:microsoft.com/office/officeart/2005/8/layout/process1"/>
    <dgm:cxn modelId="{55989B33-A2AA-4ED9-B888-81857CBA96EE}" srcId="{EBF0CDF3-B9C3-46CE-B773-B381EB06DCF7}" destId="{E9926631-A95D-4A6D-A30C-A5C79CA6084D}" srcOrd="3" destOrd="0" parTransId="{6375385A-DC15-40A3-88AF-5D120ACA9647}" sibTransId="{9E0166DA-3F94-475F-AB0C-00CE043E833D}"/>
    <dgm:cxn modelId="{AD6438EB-ACB4-4B95-969D-19487BBBC589}" type="presOf" srcId="{086DC35F-4196-4505-BC70-043EDEC288CE}" destId="{DBF6C497-888E-4937-B4B6-7B62041BF1D6}" srcOrd="0" destOrd="0" presId="urn:microsoft.com/office/officeart/2005/8/layout/process1"/>
    <dgm:cxn modelId="{90806B56-285F-45CC-8752-4B203E3786D1}" type="presOf" srcId="{8FC1D9FB-D782-4783-87F9-CBA50CE1C174}" destId="{CFB06199-D89F-4F8A-A36D-4FE4EACA88FA}" srcOrd="0" destOrd="0" presId="urn:microsoft.com/office/officeart/2005/8/layout/process1"/>
    <dgm:cxn modelId="{7F4EC98B-B1CF-496C-850F-52F1FC08C3C4}" srcId="{EBF0CDF3-B9C3-46CE-B773-B381EB06DCF7}" destId="{7EB84BAD-D853-49D9-AEC8-325C9BB7185A}" srcOrd="2" destOrd="0" parTransId="{B5CEC3F8-2CEB-47AE-9CA3-3CE643DF2ECF}" sibTransId="{A9EFE144-C558-4ADC-A698-9B7E3D63B796}"/>
    <dgm:cxn modelId="{15EC8A2B-A0F7-46D3-865C-B5F42EA69E1D}" type="presOf" srcId="{A9EFE144-C558-4ADC-A698-9B7E3D63B796}" destId="{93F71BB4-51BE-44F6-94FA-9A7531D54607}" srcOrd="0" destOrd="0" presId="urn:microsoft.com/office/officeart/2005/8/layout/process1"/>
    <dgm:cxn modelId="{CF400E2E-3443-4C53-9B20-29DF0D459067}" type="presOf" srcId="{F8068EBA-C5EB-46C2-8079-01D0ADDED314}" destId="{8523617F-9615-43CB-B471-F0E6BB31F6A6}" srcOrd="0" destOrd="0" presId="urn:microsoft.com/office/officeart/2005/8/layout/process1"/>
    <dgm:cxn modelId="{4A65704A-4E97-4EC7-ACF7-A80562ADF166}" type="presParOf" srcId="{30B28018-4D81-4D9F-814D-55E22F79610B}" destId="{8523617F-9615-43CB-B471-F0E6BB31F6A6}" srcOrd="0" destOrd="0" presId="urn:microsoft.com/office/officeart/2005/8/layout/process1"/>
    <dgm:cxn modelId="{12CBBB30-8A17-4530-B95B-AAFC23FA347C}" type="presParOf" srcId="{30B28018-4D81-4D9F-814D-55E22F79610B}" destId="{55589DF0-B2D4-47B6-9031-86AE7B9369D8}" srcOrd="1" destOrd="0" presId="urn:microsoft.com/office/officeart/2005/8/layout/process1"/>
    <dgm:cxn modelId="{8CE7A3EC-3807-481B-9813-40555502D49A}" type="presParOf" srcId="{55589DF0-B2D4-47B6-9031-86AE7B9369D8}" destId="{745CCAAF-F995-4D5C-9912-F44DD5792E54}" srcOrd="0" destOrd="0" presId="urn:microsoft.com/office/officeart/2005/8/layout/process1"/>
    <dgm:cxn modelId="{CA32B311-5FB5-4BB3-9FD2-643DB64B3BB6}" type="presParOf" srcId="{30B28018-4D81-4D9F-814D-55E22F79610B}" destId="{DBF6C497-888E-4937-B4B6-7B62041BF1D6}" srcOrd="2" destOrd="0" presId="urn:microsoft.com/office/officeart/2005/8/layout/process1"/>
    <dgm:cxn modelId="{223236F4-A1BE-4AEC-91EB-9098CBA7018E}" type="presParOf" srcId="{30B28018-4D81-4D9F-814D-55E22F79610B}" destId="{CFB06199-D89F-4F8A-A36D-4FE4EACA88FA}" srcOrd="3" destOrd="0" presId="urn:microsoft.com/office/officeart/2005/8/layout/process1"/>
    <dgm:cxn modelId="{F1FD98DE-DBED-421B-8CF0-65BD07E79CE3}" type="presParOf" srcId="{CFB06199-D89F-4F8A-A36D-4FE4EACA88FA}" destId="{5B0A8095-412A-4B51-9459-AF64CC15B111}" srcOrd="0" destOrd="0" presId="urn:microsoft.com/office/officeart/2005/8/layout/process1"/>
    <dgm:cxn modelId="{69FB4C5D-F0E6-4549-85AC-BB4489D1E889}" type="presParOf" srcId="{30B28018-4D81-4D9F-814D-55E22F79610B}" destId="{8973D9AB-87EF-40BD-97D3-399D65DD3CEB}" srcOrd="4" destOrd="0" presId="urn:microsoft.com/office/officeart/2005/8/layout/process1"/>
    <dgm:cxn modelId="{BBB134E4-89BE-4A59-95E9-44035CF366AB}" type="presParOf" srcId="{30B28018-4D81-4D9F-814D-55E22F79610B}" destId="{93F71BB4-51BE-44F6-94FA-9A7531D54607}" srcOrd="5" destOrd="0" presId="urn:microsoft.com/office/officeart/2005/8/layout/process1"/>
    <dgm:cxn modelId="{1DB9CE58-EE14-4C17-AAF8-AB0F4150AB9F}" type="presParOf" srcId="{93F71BB4-51BE-44F6-94FA-9A7531D54607}" destId="{3E8668E9-0A30-4E47-AA09-25CE63F43081}" srcOrd="0" destOrd="0" presId="urn:microsoft.com/office/officeart/2005/8/layout/process1"/>
    <dgm:cxn modelId="{839E5428-87D2-457C-9DEE-DA37241974A2}" type="presParOf" srcId="{30B28018-4D81-4D9F-814D-55E22F79610B}" destId="{7B5612AC-A432-4F6E-9B91-D8966DE8878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8AC436-DC40-4689-AE45-C16FD4DB637B}">
      <dsp:nvSpPr>
        <dsp:cNvPr id="0" name=""/>
        <dsp:cNvSpPr/>
      </dsp:nvSpPr>
      <dsp:spPr>
        <a:xfrm>
          <a:off x="1958338" y="1989712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анимации</a:t>
          </a:r>
          <a:endParaRPr lang="ru-RU" sz="900" kern="1200" dirty="0"/>
        </a:p>
      </dsp:txBody>
      <dsp:txXfrm>
        <a:off x="1958338" y="1989712"/>
        <a:ext cx="988022" cy="494011"/>
      </dsp:txXfrm>
    </dsp:sp>
    <dsp:sp modelId="{E47A4020-0C3D-43B3-A4DB-A874BAE75E11}">
      <dsp:nvSpPr>
        <dsp:cNvPr id="0" name=""/>
        <dsp:cNvSpPr/>
      </dsp:nvSpPr>
      <dsp:spPr>
        <a:xfrm rot="18706307">
          <a:off x="2692063" y="1657992"/>
          <a:ext cx="152349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523490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8706307">
        <a:off x="3415722" y="1630517"/>
        <a:ext cx="76174" cy="76174"/>
      </dsp:txXfrm>
    </dsp:sp>
    <dsp:sp modelId="{0AF3CD32-DF43-4CEF-8624-6EE129B7261C}">
      <dsp:nvSpPr>
        <dsp:cNvPr id="0" name=""/>
        <dsp:cNvSpPr/>
      </dsp:nvSpPr>
      <dsp:spPr>
        <a:xfrm>
          <a:off x="3961257" y="853486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</a:t>
          </a:r>
          <a:r>
            <a:rPr lang="ru-RU" sz="900" kern="1200" dirty="0" err="1" smtClean="0"/>
            <a:t>рендера</a:t>
          </a:r>
          <a:endParaRPr lang="ru-RU" sz="900" kern="1200" dirty="0"/>
        </a:p>
      </dsp:txBody>
      <dsp:txXfrm>
        <a:off x="3961257" y="853486"/>
        <a:ext cx="988022" cy="494011"/>
      </dsp:txXfrm>
    </dsp:sp>
    <dsp:sp modelId="{5EEAF662-C469-4F39-9A5C-F03B048E72D0}">
      <dsp:nvSpPr>
        <dsp:cNvPr id="0" name=""/>
        <dsp:cNvSpPr/>
      </dsp:nvSpPr>
      <dsp:spPr>
        <a:xfrm rot="18716919">
          <a:off x="4759346" y="663794"/>
          <a:ext cx="1145782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45782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8716919">
        <a:off x="5303593" y="645762"/>
        <a:ext cx="57289" cy="57289"/>
      </dsp:txXfrm>
    </dsp:sp>
    <dsp:sp modelId="{8E6716EC-6DD6-4F74-ADA3-B6F1FADAFEEF}">
      <dsp:nvSpPr>
        <dsp:cNvPr id="0" name=""/>
        <dsp:cNvSpPr/>
      </dsp:nvSpPr>
      <dsp:spPr>
        <a:xfrm>
          <a:off x="5715195" y="1316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err="1" smtClean="0"/>
            <a:t>Шейдера</a:t>
          </a:r>
          <a:endParaRPr lang="ru-RU" sz="900" kern="1200" dirty="0"/>
        </a:p>
      </dsp:txBody>
      <dsp:txXfrm>
        <a:off x="5715195" y="1316"/>
        <a:ext cx="988022" cy="494011"/>
      </dsp:txXfrm>
    </dsp:sp>
    <dsp:sp modelId="{EA2E6BD1-635A-45E6-A146-FE099F58DECC}">
      <dsp:nvSpPr>
        <dsp:cNvPr id="0" name=""/>
        <dsp:cNvSpPr/>
      </dsp:nvSpPr>
      <dsp:spPr>
        <a:xfrm rot="20379095">
          <a:off x="4923791" y="947850"/>
          <a:ext cx="816892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816892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0379095">
        <a:off x="5311815" y="938041"/>
        <a:ext cx="40844" cy="40844"/>
      </dsp:txXfrm>
    </dsp:sp>
    <dsp:sp modelId="{2EA57304-32BD-4243-92A8-D625C212C531}">
      <dsp:nvSpPr>
        <dsp:cNvPr id="0" name=""/>
        <dsp:cNvSpPr/>
      </dsp:nvSpPr>
      <dsp:spPr>
        <a:xfrm>
          <a:off x="5715195" y="569429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Материалы</a:t>
          </a:r>
          <a:endParaRPr lang="ru-RU" sz="900" kern="1200" dirty="0"/>
        </a:p>
      </dsp:txBody>
      <dsp:txXfrm>
        <a:off x="5715195" y="569429"/>
        <a:ext cx="988022" cy="494011"/>
      </dsp:txXfrm>
    </dsp:sp>
    <dsp:sp modelId="{5918A26F-1436-4F2D-A745-B560C49217CB}">
      <dsp:nvSpPr>
        <dsp:cNvPr id="0" name=""/>
        <dsp:cNvSpPr/>
      </dsp:nvSpPr>
      <dsp:spPr>
        <a:xfrm rot="1221946">
          <a:off x="4923769" y="1231907"/>
          <a:ext cx="816225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816225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221946">
        <a:off x="5311476" y="1222114"/>
        <a:ext cx="40811" cy="40811"/>
      </dsp:txXfrm>
    </dsp:sp>
    <dsp:sp modelId="{EDB3F639-1B6A-49D2-84C4-8C5BC94BEB52}">
      <dsp:nvSpPr>
        <dsp:cNvPr id="0" name=""/>
        <dsp:cNvSpPr/>
      </dsp:nvSpPr>
      <dsp:spPr>
        <a:xfrm>
          <a:off x="5714483" y="1137542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освещения</a:t>
          </a:r>
          <a:endParaRPr lang="ru-RU" sz="900" kern="1200" dirty="0"/>
        </a:p>
      </dsp:txBody>
      <dsp:txXfrm>
        <a:off x="5714483" y="1137542"/>
        <a:ext cx="988022" cy="494011"/>
      </dsp:txXfrm>
    </dsp:sp>
    <dsp:sp modelId="{6725AC27-361D-4090-8697-B9B72EB378D6}">
      <dsp:nvSpPr>
        <dsp:cNvPr id="0" name=""/>
        <dsp:cNvSpPr/>
      </dsp:nvSpPr>
      <dsp:spPr>
        <a:xfrm rot="2867447">
          <a:off x="4760506" y="1515963"/>
          <a:ext cx="1150497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50497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867447">
        <a:off x="5306992" y="1497814"/>
        <a:ext cx="57524" cy="57524"/>
      </dsp:txXfrm>
    </dsp:sp>
    <dsp:sp modelId="{8B74A670-F12E-4887-B581-F20EDDE23080}">
      <dsp:nvSpPr>
        <dsp:cNvPr id="0" name=""/>
        <dsp:cNvSpPr/>
      </dsp:nvSpPr>
      <dsp:spPr>
        <a:xfrm>
          <a:off x="5722229" y="1705655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Примитивы</a:t>
          </a:r>
          <a:endParaRPr lang="ru-RU" sz="900" kern="1200" dirty="0"/>
        </a:p>
      </dsp:txBody>
      <dsp:txXfrm>
        <a:off x="5722229" y="1705655"/>
        <a:ext cx="988022" cy="494011"/>
      </dsp:txXfrm>
    </dsp:sp>
    <dsp:sp modelId="{A1539EB0-13A5-4B44-80AC-716119B2BA23}">
      <dsp:nvSpPr>
        <dsp:cNvPr id="0" name=""/>
        <dsp:cNvSpPr/>
      </dsp:nvSpPr>
      <dsp:spPr>
        <a:xfrm rot="19845662">
          <a:off x="2872266" y="1942048"/>
          <a:ext cx="1163085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63085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9845662">
        <a:off x="3424732" y="1923584"/>
        <a:ext cx="58154" cy="58154"/>
      </dsp:txXfrm>
    </dsp:sp>
    <dsp:sp modelId="{A9CCA7DA-C04F-42AC-9581-FA92DAFD9C73}">
      <dsp:nvSpPr>
        <dsp:cNvPr id="0" name=""/>
        <dsp:cNvSpPr/>
      </dsp:nvSpPr>
      <dsp:spPr>
        <a:xfrm>
          <a:off x="3961257" y="1421599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аудио</a:t>
          </a:r>
          <a:endParaRPr lang="ru-RU" sz="900" kern="1200" dirty="0"/>
        </a:p>
      </dsp:txBody>
      <dsp:txXfrm>
        <a:off x="3961257" y="1421599"/>
        <a:ext cx="988022" cy="494011"/>
      </dsp:txXfrm>
    </dsp:sp>
    <dsp:sp modelId="{7BAA830A-17DE-45F6-B42B-5F1E3BB997BB}">
      <dsp:nvSpPr>
        <dsp:cNvPr id="0" name=""/>
        <dsp:cNvSpPr/>
      </dsp:nvSpPr>
      <dsp:spPr>
        <a:xfrm>
          <a:off x="2946361" y="2226104"/>
          <a:ext cx="1014896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014896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3428436" y="2211345"/>
        <a:ext cx="50744" cy="50744"/>
      </dsp:txXfrm>
    </dsp:sp>
    <dsp:sp modelId="{78217E34-7E45-4817-99DF-0C43DB51F1A7}">
      <dsp:nvSpPr>
        <dsp:cNvPr id="0" name=""/>
        <dsp:cNvSpPr/>
      </dsp:nvSpPr>
      <dsp:spPr>
        <a:xfrm>
          <a:off x="3961257" y="1989712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хранения информации</a:t>
          </a:r>
          <a:endParaRPr lang="ru-RU" sz="900" kern="1200" dirty="0"/>
        </a:p>
      </dsp:txBody>
      <dsp:txXfrm>
        <a:off x="3961257" y="1989712"/>
        <a:ext cx="988022" cy="494011"/>
      </dsp:txXfrm>
    </dsp:sp>
    <dsp:sp modelId="{EBD3F10C-6E94-450D-992F-98AA79DE1B36}">
      <dsp:nvSpPr>
        <dsp:cNvPr id="0" name=""/>
        <dsp:cNvSpPr/>
      </dsp:nvSpPr>
      <dsp:spPr>
        <a:xfrm rot="1754338">
          <a:off x="2872266" y="2510161"/>
          <a:ext cx="1163085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63085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754338">
        <a:off x="3424732" y="2491697"/>
        <a:ext cx="58154" cy="58154"/>
      </dsp:txXfrm>
    </dsp:sp>
    <dsp:sp modelId="{48A8BD58-D943-4902-BE1E-215E63EBFE6E}">
      <dsp:nvSpPr>
        <dsp:cNvPr id="0" name=""/>
        <dsp:cNvSpPr/>
      </dsp:nvSpPr>
      <dsp:spPr>
        <a:xfrm>
          <a:off x="3961257" y="2557825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i="0" kern="1200" dirty="0" smtClean="0"/>
            <a:t>Модули анимации (</a:t>
          </a:r>
          <a:r>
            <a:rPr lang="ru-RU" sz="900" i="0" kern="1200" dirty="0" err="1" smtClean="0"/>
            <a:t>юниты</a:t>
          </a:r>
          <a:r>
            <a:rPr lang="ru-RU" sz="900" i="0" kern="1200" dirty="0" smtClean="0"/>
            <a:t>)</a:t>
          </a:r>
          <a:endParaRPr lang="ru-RU" sz="900" i="0" kern="1200" dirty="0"/>
        </a:p>
      </dsp:txBody>
      <dsp:txXfrm>
        <a:off x="3961257" y="2557825"/>
        <a:ext cx="988022" cy="494011"/>
      </dsp:txXfrm>
    </dsp:sp>
    <dsp:sp modelId="{79129A00-2DC3-4BD3-8ED3-07D99B85151E}">
      <dsp:nvSpPr>
        <dsp:cNvPr id="0" name=""/>
        <dsp:cNvSpPr/>
      </dsp:nvSpPr>
      <dsp:spPr>
        <a:xfrm rot="2893693">
          <a:off x="2692063" y="2794217"/>
          <a:ext cx="152349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523490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893693">
        <a:off x="3415722" y="2766743"/>
        <a:ext cx="76174" cy="76174"/>
      </dsp:txXfrm>
    </dsp:sp>
    <dsp:sp modelId="{90C3D3D5-13AB-4126-878E-383A13F5DDF1}">
      <dsp:nvSpPr>
        <dsp:cNvPr id="0" name=""/>
        <dsp:cNvSpPr/>
      </dsp:nvSpPr>
      <dsp:spPr>
        <a:xfrm>
          <a:off x="3961257" y="3125937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i="0" kern="1200" dirty="0" smtClean="0"/>
            <a:t>Прикладные системы</a:t>
          </a:r>
          <a:endParaRPr lang="ru-RU" sz="900" i="0" kern="1200" dirty="0"/>
        </a:p>
      </dsp:txBody>
      <dsp:txXfrm>
        <a:off x="3961257" y="3125937"/>
        <a:ext cx="988022" cy="494011"/>
      </dsp:txXfrm>
    </dsp:sp>
    <dsp:sp modelId="{C2915AC5-38E0-492A-9C9E-5F93344E2EE6}">
      <dsp:nvSpPr>
        <dsp:cNvPr id="0" name=""/>
        <dsp:cNvSpPr/>
      </dsp:nvSpPr>
      <dsp:spPr>
        <a:xfrm rot="19357612">
          <a:off x="4853206" y="3078274"/>
          <a:ext cx="93593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935930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9357612">
        <a:off x="5297773" y="3065488"/>
        <a:ext cx="46796" cy="46796"/>
      </dsp:txXfrm>
    </dsp:sp>
    <dsp:sp modelId="{7CC2FE67-085F-4698-BECA-D81D6D2C2263}">
      <dsp:nvSpPr>
        <dsp:cNvPr id="0" name=""/>
        <dsp:cNvSpPr/>
      </dsp:nvSpPr>
      <dsp:spPr>
        <a:xfrm>
          <a:off x="5693063" y="2557825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Таймер</a:t>
          </a:r>
          <a:endParaRPr lang="ru-RU" sz="900" kern="1200" dirty="0"/>
        </a:p>
      </dsp:txBody>
      <dsp:txXfrm>
        <a:off x="5693063" y="2557825"/>
        <a:ext cx="988022" cy="494011"/>
      </dsp:txXfrm>
    </dsp:sp>
    <dsp:sp modelId="{D5CBC101-37EA-43FF-A7D3-E9E83CC985AD}">
      <dsp:nvSpPr>
        <dsp:cNvPr id="0" name=""/>
        <dsp:cNvSpPr/>
      </dsp:nvSpPr>
      <dsp:spPr>
        <a:xfrm>
          <a:off x="4949280" y="3362330"/>
          <a:ext cx="743783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743783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302577" y="3354349"/>
        <a:ext cx="37189" cy="37189"/>
      </dsp:txXfrm>
    </dsp:sp>
    <dsp:sp modelId="{D6C468C5-FF92-4395-9746-3D6108C18415}">
      <dsp:nvSpPr>
        <dsp:cNvPr id="0" name=""/>
        <dsp:cNvSpPr/>
      </dsp:nvSpPr>
      <dsp:spPr>
        <a:xfrm>
          <a:off x="5693063" y="3125937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ввода</a:t>
          </a:r>
          <a:endParaRPr lang="ru-RU" sz="900" kern="1200" dirty="0"/>
        </a:p>
      </dsp:txBody>
      <dsp:txXfrm>
        <a:off x="5693063" y="3125937"/>
        <a:ext cx="988022" cy="494011"/>
      </dsp:txXfrm>
    </dsp:sp>
    <dsp:sp modelId="{F820E2AB-53E9-4A6A-BEAE-1B0DC55EED4E}">
      <dsp:nvSpPr>
        <dsp:cNvPr id="0" name=""/>
        <dsp:cNvSpPr/>
      </dsp:nvSpPr>
      <dsp:spPr>
        <a:xfrm rot="2230110">
          <a:off x="4853771" y="3646387"/>
          <a:ext cx="940333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940333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230110">
        <a:off x="5300430" y="3633491"/>
        <a:ext cx="47016" cy="47016"/>
      </dsp:txXfrm>
    </dsp:sp>
    <dsp:sp modelId="{43F025BE-7001-4874-BEBE-FC8087250EB6}">
      <dsp:nvSpPr>
        <dsp:cNvPr id="0" name=""/>
        <dsp:cNvSpPr/>
      </dsp:nvSpPr>
      <dsp:spPr>
        <a:xfrm>
          <a:off x="5698596" y="3694050"/>
          <a:ext cx="988022" cy="494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Вспомогательные библиотеки</a:t>
          </a:r>
          <a:endParaRPr lang="ru-RU" sz="900" kern="1200" dirty="0"/>
        </a:p>
      </dsp:txBody>
      <dsp:txXfrm>
        <a:off x="5698596" y="3694050"/>
        <a:ext cx="988022" cy="49401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3A72C2C-2561-44E4-9C65-BAD917744477}">
      <dsp:nvSpPr>
        <dsp:cNvPr id="0" name=""/>
        <dsp:cNvSpPr/>
      </dsp:nvSpPr>
      <dsp:spPr>
        <a:xfrm>
          <a:off x="333107" y="274718"/>
          <a:ext cx="1790861" cy="1790861"/>
        </a:xfrm>
        <a:prstGeom prst="blockArc">
          <a:avLst>
            <a:gd name="adj1" fmla="val 23871"/>
            <a:gd name="adj2" fmla="val 21576129"/>
            <a:gd name="adj3" fmla="val 464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26C92D-C302-42BA-836D-C456325B6CA3}">
      <dsp:nvSpPr>
        <dsp:cNvPr id="0" name=""/>
        <dsp:cNvSpPr/>
      </dsp:nvSpPr>
      <dsp:spPr>
        <a:xfrm>
          <a:off x="577887" y="499643"/>
          <a:ext cx="1289113" cy="132886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Активные элементы анимации</a:t>
          </a:r>
          <a:endParaRPr lang="ru-RU" sz="1500" kern="1200" dirty="0"/>
        </a:p>
      </dsp:txBody>
      <dsp:txXfrm>
        <a:off x="577887" y="499643"/>
        <a:ext cx="1289113" cy="1328865"/>
      </dsp:txXfrm>
    </dsp:sp>
    <dsp:sp modelId="{620E6C9B-B5D7-446D-B15C-D51868FEE477}">
      <dsp:nvSpPr>
        <dsp:cNvPr id="0" name=""/>
        <dsp:cNvSpPr/>
      </dsp:nvSpPr>
      <dsp:spPr>
        <a:xfrm>
          <a:off x="1808368" y="875357"/>
          <a:ext cx="577437" cy="5774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700" kern="1200" dirty="0" smtClean="0"/>
            <a:t>Хранение</a:t>
          </a:r>
          <a:endParaRPr lang="ru-RU" sz="700" kern="1200" dirty="0"/>
        </a:p>
      </dsp:txBody>
      <dsp:txXfrm>
        <a:off x="1808368" y="875357"/>
        <a:ext cx="577437" cy="57743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DFD9E8C-27BE-4593-9703-CD09F8169799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604358-EEB5-4108-9BF3-6E7F885C953A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FBE3C9-0A63-4C6F-8490-EE7DCB504A9D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64E9FA-B44D-4FE8-8A90-75BC56E382A5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D75826-C553-4FD5-A123-C79F4A8D162F}">
      <dsp:nvSpPr>
        <dsp:cNvPr id="0" name=""/>
        <dsp:cNvSpPr/>
      </dsp:nvSpPr>
      <dsp:spPr>
        <a:xfrm>
          <a:off x="81635" y="443868"/>
          <a:ext cx="2258814" cy="2258814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8A4A4A5-E174-4C96-A3AF-5D52320F02FE}">
      <dsp:nvSpPr>
        <dsp:cNvPr id="0" name=""/>
        <dsp:cNvSpPr/>
      </dsp:nvSpPr>
      <dsp:spPr>
        <a:xfrm>
          <a:off x="575500" y="941611"/>
          <a:ext cx="1271084" cy="1263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Ядро анимации</a:t>
          </a:r>
          <a:endParaRPr lang="ru-RU" sz="1500" kern="1200" dirty="0"/>
        </a:p>
      </dsp:txBody>
      <dsp:txXfrm>
        <a:off x="575500" y="941611"/>
        <a:ext cx="1271084" cy="1263329"/>
      </dsp:txXfrm>
    </dsp:sp>
    <dsp:sp modelId="{D99CFD29-803F-487F-8FF4-8E1186F33E30}">
      <dsp:nvSpPr>
        <dsp:cNvPr id="0" name=""/>
        <dsp:cNvSpPr/>
      </dsp:nvSpPr>
      <dsp:spPr>
        <a:xfrm>
          <a:off x="847180" y="106204"/>
          <a:ext cx="727724" cy="7277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 Ресурсы</a:t>
          </a:r>
          <a:endParaRPr lang="ru-RU" sz="1000" kern="1200" dirty="0"/>
        </a:p>
      </dsp:txBody>
      <dsp:txXfrm>
        <a:off x="847180" y="106204"/>
        <a:ext cx="727724" cy="727724"/>
      </dsp:txXfrm>
    </dsp:sp>
    <dsp:sp modelId="{DD1A1D8D-996C-46F0-8C47-9B2020A9B97B}">
      <dsp:nvSpPr>
        <dsp:cNvPr id="0" name=""/>
        <dsp:cNvSpPr/>
      </dsp:nvSpPr>
      <dsp:spPr>
        <a:xfrm>
          <a:off x="1802994" y="811027"/>
          <a:ext cx="914523" cy="8426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Просчёт</a:t>
          </a:r>
          <a:endParaRPr lang="ru-RU" sz="1000" kern="1200" dirty="0"/>
        </a:p>
      </dsp:txBody>
      <dsp:txXfrm>
        <a:off x="1802994" y="811027"/>
        <a:ext cx="914523" cy="842675"/>
      </dsp:txXfrm>
    </dsp:sp>
    <dsp:sp modelId="{01D5E692-602B-4E9B-AF8A-AF66D1E9A350}">
      <dsp:nvSpPr>
        <dsp:cNvPr id="0" name=""/>
        <dsp:cNvSpPr/>
      </dsp:nvSpPr>
      <dsp:spPr>
        <a:xfrm>
          <a:off x="1525947" y="2136499"/>
          <a:ext cx="667090" cy="6585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 dirty="0"/>
        </a:p>
      </dsp:txBody>
      <dsp:txXfrm>
        <a:off x="1525947" y="2136499"/>
        <a:ext cx="667090" cy="658583"/>
      </dsp:txXfrm>
    </dsp:sp>
    <dsp:sp modelId="{E23AEE45-F4BC-45D9-95E3-669FC961BB50}">
      <dsp:nvSpPr>
        <dsp:cNvPr id="0" name=""/>
        <dsp:cNvSpPr/>
      </dsp:nvSpPr>
      <dsp:spPr>
        <a:xfrm>
          <a:off x="198730" y="2101928"/>
          <a:ext cx="727724" cy="7277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Вывод</a:t>
          </a:r>
          <a:endParaRPr lang="ru-RU" sz="1000" kern="1200" dirty="0"/>
        </a:p>
      </dsp:txBody>
      <dsp:txXfrm>
        <a:off x="198730" y="2101928"/>
        <a:ext cx="727724" cy="727724"/>
      </dsp:txXfrm>
    </dsp:sp>
    <dsp:sp modelId="{C2A04185-F7F3-45F4-810A-8C6CDA7AFE18}">
      <dsp:nvSpPr>
        <dsp:cNvPr id="0" name=""/>
        <dsp:cNvSpPr/>
      </dsp:nvSpPr>
      <dsp:spPr>
        <a:xfrm>
          <a:off x="109988" y="1209503"/>
          <a:ext cx="103678" cy="457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 dirty="0"/>
        </a:p>
      </dsp:txBody>
      <dsp:txXfrm>
        <a:off x="109988" y="1209503"/>
        <a:ext cx="103678" cy="45722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8EFE49B-0144-4095-9D2D-70E06A08D98A}">
      <dsp:nvSpPr>
        <dsp:cNvPr id="0" name=""/>
        <dsp:cNvSpPr/>
      </dsp:nvSpPr>
      <dsp:spPr>
        <a:xfrm>
          <a:off x="662075" y="720819"/>
          <a:ext cx="881001" cy="88100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 </a:t>
          </a:r>
          <a:endParaRPr lang="ru-RU" sz="1700" kern="1200" dirty="0"/>
        </a:p>
      </dsp:txBody>
      <dsp:txXfrm>
        <a:off x="662075" y="720819"/>
        <a:ext cx="881001" cy="881001"/>
      </dsp:txXfrm>
    </dsp:sp>
    <dsp:sp modelId="{7BE14E18-D561-410D-BA48-425390C163A9}">
      <dsp:nvSpPr>
        <dsp:cNvPr id="0" name=""/>
        <dsp:cNvSpPr/>
      </dsp:nvSpPr>
      <dsp:spPr>
        <a:xfrm>
          <a:off x="245672" y="538817"/>
          <a:ext cx="578827" cy="58825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 </a:t>
          </a:r>
          <a:endParaRPr lang="ru-RU" sz="1700" kern="1200" dirty="0"/>
        </a:p>
      </dsp:txBody>
      <dsp:txXfrm>
        <a:off x="245672" y="538817"/>
        <a:ext cx="578827" cy="588259"/>
      </dsp:txXfrm>
    </dsp:sp>
    <dsp:sp modelId="{581B4FED-70DB-4CCA-8914-44935A7ABAD0}">
      <dsp:nvSpPr>
        <dsp:cNvPr id="0" name=""/>
        <dsp:cNvSpPr/>
      </dsp:nvSpPr>
      <dsp:spPr>
        <a:xfrm rot="20700000">
          <a:off x="617082" y="114033"/>
          <a:ext cx="627783" cy="62778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 </a:t>
          </a:r>
          <a:endParaRPr lang="ru-RU" sz="1700" kern="1200" dirty="0"/>
        </a:p>
      </dsp:txBody>
      <dsp:txXfrm>
        <a:off x="754773" y="251724"/>
        <a:ext cx="352400" cy="352400"/>
      </dsp:txXfrm>
    </dsp:sp>
    <dsp:sp modelId="{7BD42E00-9523-4848-B799-81B1A28CCDF7}">
      <dsp:nvSpPr>
        <dsp:cNvPr id="0" name=""/>
        <dsp:cNvSpPr/>
      </dsp:nvSpPr>
      <dsp:spPr>
        <a:xfrm>
          <a:off x="634462" y="601457"/>
          <a:ext cx="1127681" cy="1127681"/>
        </a:xfrm>
        <a:prstGeom prst="circularArrow">
          <a:avLst>
            <a:gd name="adj1" fmla="val 4687"/>
            <a:gd name="adj2" fmla="val 299029"/>
            <a:gd name="adj3" fmla="val 2384013"/>
            <a:gd name="adj4" fmla="val 1618298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CA2C9-B08A-43F7-A26E-321813BDCBA1}">
      <dsp:nvSpPr>
        <dsp:cNvPr id="0" name=""/>
        <dsp:cNvSpPr/>
      </dsp:nvSpPr>
      <dsp:spPr>
        <a:xfrm rot="1796979">
          <a:off x="101249" y="381939"/>
          <a:ext cx="819331" cy="8193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BA4F-B2F4-403E-9C5B-E92204D5A1B2}">
      <dsp:nvSpPr>
        <dsp:cNvPr id="0" name=""/>
        <dsp:cNvSpPr/>
      </dsp:nvSpPr>
      <dsp:spPr>
        <a:xfrm rot="1374657">
          <a:off x="442878" y="-19599"/>
          <a:ext cx="883404" cy="88340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0FABA70-A7D1-4122-AF19-E8B401FA7342}">
      <dsp:nvSpPr>
        <dsp:cNvPr id="0" name=""/>
        <dsp:cNvSpPr/>
      </dsp:nvSpPr>
      <dsp:spPr>
        <a:xfrm>
          <a:off x="222353" y="201376"/>
          <a:ext cx="1274191" cy="1274191"/>
        </a:xfrm>
        <a:prstGeom prst="blockArc">
          <a:avLst>
            <a:gd name="adj1" fmla="val 9000000"/>
            <a:gd name="adj2" fmla="val 162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8A10998-8036-4129-BA00-C7EFBED26C18}">
      <dsp:nvSpPr>
        <dsp:cNvPr id="0" name=""/>
        <dsp:cNvSpPr/>
      </dsp:nvSpPr>
      <dsp:spPr>
        <a:xfrm>
          <a:off x="222353" y="201376"/>
          <a:ext cx="1274191" cy="1274191"/>
        </a:xfrm>
        <a:prstGeom prst="blockArc">
          <a:avLst>
            <a:gd name="adj1" fmla="val 1800000"/>
            <a:gd name="adj2" fmla="val 90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8000552-E951-4CC0-A83F-F0BC6B6BD5DC}">
      <dsp:nvSpPr>
        <dsp:cNvPr id="0" name=""/>
        <dsp:cNvSpPr/>
      </dsp:nvSpPr>
      <dsp:spPr>
        <a:xfrm>
          <a:off x="222353" y="201376"/>
          <a:ext cx="1274191" cy="1274191"/>
        </a:xfrm>
        <a:prstGeom prst="blockArc">
          <a:avLst>
            <a:gd name="adj1" fmla="val 16200000"/>
            <a:gd name="adj2" fmla="val 18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0CB1D8-EA59-49E1-A6CA-35F6E403D75D}">
      <dsp:nvSpPr>
        <dsp:cNvPr id="0" name=""/>
        <dsp:cNvSpPr/>
      </dsp:nvSpPr>
      <dsp:spPr>
        <a:xfrm>
          <a:off x="524872" y="505133"/>
          <a:ext cx="669153" cy="6666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Система Ввода</a:t>
          </a:r>
          <a:endParaRPr lang="ru-RU" sz="900" kern="1200" dirty="0"/>
        </a:p>
      </dsp:txBody>
      <dsp:txXfrm>
        <a:off x="524872" y="505133"/>
        <a:ext cx="669153" cy="666675"/>
      </dsp:txXfrm>
    </dsp:sp>
    <dsp:sp modelId="{265EBF9C-5687-47CE-98EF-B5D760060352}">
      <dsp:nvSpPr>
        <dsp:cNvPr id="0" name=""/>
        <dsp:cNvSpPr/>
      </dsp:nvSpPr>
      <dsp:spPr>
        <a:xfrm>
          <a:off x="545602" y="-9613"/>
          <a:ext cx="627693" cy="4514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700" kern="1200" dirty="0" smtClean="0"/>
            <a:t>Окно</a:t>
          </a:r>
          <a:endParaRPr lang="ru-RU" sz="900" kern="1200" dirty="0"/>
        </a:p>
      </dsp:txBody>
      <dsp:txXfrm>
        <a:off x="545602" y="-9613"/>
        <a:ext cx="627693" cy="451498"/>
      </dsp:txXfrm>
    </dsp:sp>
    <dsp:sp modelId="{47D54771-D7AF-4C40-9B5D-3A661DF75DB5}">
      <dsp:nvSpPr>
        <dsp:cNvPr id="0" name=""/>
        <dsp:cNvSpPr/>
      </dsp:nvSpPr>
      <dsp:spPr>
        <a:xfrm>
          <a:off x="1103568" y="915343"/>
          <a:ext cx="589677" cy="4685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00" kern="1200" dirty="0" smtClean="0"/>
            <a:t>Устройства</a:t>
          </a:r>
          <a:endParaRPr lang="ru-RU" sz="600" kern="1200" dirty="0"/>
        </a:p>
      </dsp:txBody>
      <dsp:txXfrm>
        <a:off x="1103568" y="915343"/>
        <a:ext cx="589677" cy="468591"/>
      </dsp:txXfrm>
    </dsp:sp>
    <dsp:sp modelId="{BEEA28E4-1DB0-477F-B948-C403AE79CBBE}">
      <dsp:nvSpPr>
        <dsp:cNvPr id="0" name=""/>
        <dsp:cNvSpPr/>
      </dsp:nvSpPr>
      <dsp:spPr>
        <a:xfrm>
          <a:off x="25307" y="917830"/>
          <a:ext cx="590366" cy="4636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700" kern="1200" dirty="0" smtClean="0"/>
            <a:t>Таймер</a:t>
          </a:r>
          <a:endParaRPr lang="ru-RU" sz="900" kern="1200" dirty="0"/>
        </a:p>
      </dsp:txBody>
      <dsp:txXfrm>
        <a:off x="25307" y="917830"/>
        <a:ext cx="590366" cy="46361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53D49A7-2278-41C1-B7F6-F50365D91EE0}">
      <dsp:nvSpPr>
        <dsp:cNvPr id="0" name=""/>
        <dsp:cNvSpPr/>
      </dsp:nvSpPr>
      <dsp:spPr>
        <a:xfrm>
          <a:off x="2636195" y="1631279"/>
          <a:ext cx="1865127" cy="323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849"/>
              </a:lnTo>
              <a:lnTo>
                <a:pt x="1865127" y="161849"/>
              </a:lnTo>
              <a:lnTo>
                <a:pt x="1865127" y="3236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2DAFC-6B9D-477B-AAF8-D05266606DD9}">
      <dsp:nvSpPr>
        <dsp:cNvPr id="0" name=""/>
        <dsp:cNvSpPr/>
      </dsp:nvSpPr>
      <dsp:spPr>
        <a:xfrm>
          <a:off x="2590475" y="1631279"/>
          <a:ext cx="91440" cy="323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36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61DAC-B20B-4939-9F2A-419C59A82F95}">
      <dsp:nvSpPr>
        <dsp:cNvPr id="0" name=""/>
        <dsp:cNvSpPr/>
      </dsp:nvSpPr>
      <dsp:spPr>
        <a:xfrm>
          <a:off x="771067" y="1631279"/>
          <a:ext cx="1865127" cy="323699"/>
        </a:xfrm>
        <a:custGeom>
          <a:avLst/>
          <a:gdLst/>
          <a:ahLst/>
          <a:cxnLst/>
          <a:rect l="0" t="0" r="0" b="0"/>
          <a:pathLst>
            <a:path>
              <a:moveTo>
                <a:pt x="1865127" y="0"/>
              </a:moveTo>
              <a:lnTo>
                <a:pt x="1865127" y="161849"/>
              </a:lnTo>
              <a:lnTo>
                <a:pt x="0" y="161849"/>
              </a:lnTo>
              <a:lnTo>
                <a:pt x="0" y="3236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4FCA5-018A-4895-977A-CF7FD726CB2D}">
      <dsp:nvSpPr>
        <dsp:cNvPr id="0" name=""/>
        <dsp:cNvSpPr/>
      </dsp:nvSpPr>
      <dsp:spPr>
        <a:xfrm>
          <a:off x="1865481" y="860565"/>
          <a:ext cx="1541427" cy="770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Поддерживаемые устройства</a:t>
          </a:r>
          <a:endParaRPr lang="ru-RU" sz="1500" kern="1200" dirty="0"/>
        </a:p>
      </dsp:txBody>
      <dsp:txXfrm>
        <a:off x="1865481" y="860565"/>
        <a:ext cx="1541427" cy="770713"/>
      </dsp:txXfrm>
    </dsp:sp>
    <dsp:sp modelId="{7C396422-5C7E-4D1F-A125-2C76F7EB10B9}">
      <dsp:nvSpPr>
        <dsp:cNvPr id="0" name=""/>
        <dsp:cNvSpPr/>
      </dsp:nvSpPr>
      <dsp:spPr>
        <a:xfrm>
          <a:off x="353" y="1954978"/>
          <a:ext cx="1541427" cy="770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Клавиатура</a:t>
          </a:r>
          <a:endParaRPr lang="ru-RU" sz="1500" kern="1200" dirty="0"/>
        </a:p>
      </dsp:txBody>
      <dsp:txXfrm>
        <a:off x="353" y="1954978"/>
        <a:ext cx="1541427" cy="770713"/>
      </dsp:txXfrm>
    </dsp:sp>
    <dsp:sp modelId="{1C9BC4A7-645A-4521-8777-32B1FFEA3FE4}">
      <dsp:nvSpPr>
        <dsp:cNvPr id="0" name=""/>
        <dsp:cNvSpPr/>
      </dsp:nvSpPr>
      <dsp:spPr>
        <a:xfrm>
          <a:off x="1865481" y="1954978"/>
          <a:ext cx="1541427" cy="770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Мышь</a:t>
          </a:r>
          <a:endParaRPr lang="ru-RU" sz="1500" kern="1200" dirty="0"/>
        </a:p>
      </dsp:txBody>
      <dsp:txXfrm>
        <a:off x="1865481" y="1954978"/>
        <a:ext cx="1541427" cy="770713"/>
      </dsp:txXfrm>
    </dsp:sp>
    <dsp:sp modelId="{0E9C43A6-DD27-438B-942D-CD8EC883C1E5}">
      <dsp:nvSpPr>
        <dsp:cNvPr id="0" name=""/>
        <dsp:cNvSpPr/>
      </dsp:nvSpPr>
      <dsp:spPr>
        <a:xfrm>
          <a:off x="3730609" y="1954978"/>
          <a:ext cx="1541427" cy="770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Игровой джойстик</a:t>
          </a:r>
          <a:endParaRPr lang="ru-RU" sz="1500" kern="1200" dirty="0"/>
        </a:p>
      </dsp:txBody>
      <dsp:txXfrm>
        <a:off x="3730609" y="1954978"/>
        <a:ext cx="1541427" cy="770713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CDCA388-5115-446C-8790-79C9BD4C9465}">
      <dsp:nvSpPr>
        <dsp:cNvPr id="0" name=""/>
        <dsp:cNvSpPr/>
      </dsp:nvSpPr>
      <dsp:spPr>
        <a:xfrm>
          <a:off x="4392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Нажатие клавиши</a:t>
          </a:r>
        </a:p>
      </dsp:txBody>
      <dsp:txXfrm>
        <a:off x="4392" y="494209"/>
        <a:ext cx="1361524" cy="1372160"/>
      </dsp:txXfrm>
    </dsp:sp>
    <dsp:sp modelId="{38C352CE-1D5D-4C95-A453-16802A7B3D30}">
      <dsp:nvSpPr>
        <dsp:cNvPr id="0" name=""/>
        <dsp:cNvSpPr/>
      </dsp:nvSpPr>
      <dsp:spPr>
        <a:xfrm>
          <a:off x="1502068" y="1011460"/>
          <a:ext cx="288643" cy="337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1502068" y="1011460"/>
        <a:ext cx="288643" cy="337657"/>
      </dsp:txXfrm>
    </dsp:sp>
    <dsp:sp modelId="{488A4566-1F62-420D-91AE-8B81691E3A43}">
      <dsp:nvSpPr>
        <dsp:cNvPr id="0" name=""/>
        <dsp:cNvSpPr/>
      </dsp:nvSpPr>
      <dsp:spPr>
        <a:xfrm>
          <a:off x="1910525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67816"/>
            <a:satOff val="1294"/>
            <a:lumOff val="57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Получение информации с устройств ввода</a:t>
          </a:r>
        </a:p>
      </dsp:txBody>
      <dsp:txXfrm>
        <a:off x="1910525" y="494209"/>
        <a:ext cx="1361524" cy="1372160"/>
      </dsp:txXfrm>
    </dsp:sp>
    <dsp:sp modelId="{FBCDFB79-3887-407F-8A74-B505A0A87CFE}">
      <dsp:nvSpPr>
        <dsp:cNvPr id="0" name=""/>
        <dsp:cNvSpPr/>
      </dsp:nvSpPr>
      <dsp:spPr>
        <a:xfrm>
          <a:off x="3408202" y="1011460"/>
          <a:ext cx="288643" cy="337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90432"/>
            <a:satOff val="-209"/>
            <a:lumOff val="66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3408202" y="1011460"/>
        <a:ext cx="288643" cy="337657"/>
      </dsp:txXfrm>
    </dsp:sp>
    <dsp:sp modelId="{090631F8-E911-4EEC-89C9-BD498D767515}">
      <dsp:nvSpPr>
        <dsp:cNvPr id="0" name=""/>
        <dsp:cNvSpPr/>
      </dsp:nvSpPr>
      <dsp:spPr>
        <a:xfrm>
          <a:off x="3816659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Обработка информации с устройств ввода</a:t>
          </a:r>
        </a:p>
      </dsp:txBody>
      <dsp:txXfrm>
        <a:off x="3816659" y="494209"/>
        <a:ext cx="1361524" cy="1372160"/>
      </dsp:txXfrm>
    </dsp:sp>
    <dsp:sp modelId="{58CE3669-0757-4CAA-A559-64334B3C79D6}">
      <dsp:nvSpPr>
        <dsp:cNvPr id="0" name=""/>
        <dsp:cNvSpPr/>
      </dsp:nvSpPr>
      <dsp:spPr>
        <a:xfrm>
          <a:off x="5314335" y="1011460"/>
          <a:ext cx="288643" cy="337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80863"/>
            <a:satOff val="-417"/>
            <a:lumOff val="132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5314335" y="1011460"/>
        <a:ext cx="288643" cy="337657"/>
      </dsp:txXfrm>
    </dsp:sp>
    <dsp:sp modelId="{A7EFED42-3E31-4E1A-A093-DD95110E5FAD}">
      <dsp:nvSpPr>
        <dsp:cNvPr id="0" name=""/>
        <dsp:cNvSpPr/>
      </dsp:nvSpPr>
      <dsp:spPr>
        <a:xfrm>
          <a:off x="5722793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03448"/>
            <a:satOff val="3881"/>
            <a:lumOff val="171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Запись полученной информации в некоторые глобальные переменные</a:t>
          </a:r>
        </a:p>
      </dsp:txBody>
      <dsp:txXfrm>
        <a:off x="5722793" y="494209"/>
        <a:ext cx="1361524" cy="1372160"/>
      </dsp:txXfrm>
    </dsp:sp>
    <dsp:sp modelId="{829B6D5A-A8C0-4090-8D51-7CB996548C6A}">
      <dsp:nvSpPr>
        <dsp:cNvPr id="0" name=""/>
        <dsp:cNvSpPr/>
      </dsp:nvSpPr>
      <dsp:spPr>
        <a:xfrm>
          <a:off x="7220469" y="1011460"/>
          <a:ext cx="288643" cy="337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1295"/>
            <a:satOff val="-626"/>
            <a:lumOff val="198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7220469" y="1011460"/>
        <a:ext cx="288643" cy="337657"/>
      </dsp:txXfrm>
    </dsp:sp>
    <dsp:sp modelId="{6BF6B2A1-A79D-4C55-95A8-15C9E28C3145}">
      <dsp:nvSpPr>
        <dsp:cNvPr id="0" name=""/>
        <dsp:cNvSpPr/>
      </dsp:nvSpPr>
      <dsp:spPr>
        <a:xfrm>
          <a:off x="7628926" y="494209"/>
          <a:ext cx="1361524" cy="13721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/>
            <a:t>Использование полученной информации в других частях проекта</a:t>
          </a:r>
        </a:p>
      </dsp:txBody>
      <dsp:txXfrm>
        <a:off x="7628926" y="494209"/>
        <a:ext cx="1361524" cy="137216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947E1C0-F6B1-409E-950B-79FB6449B923}">
      <dsp:nvSpPr>
        <dsp:cNvPr id="0" name=""/>
        <dsp:cNvSpPr/>
      </dsp:nvSpPr>
      <dsp:spPr>
        <a:xfrm>
          <a:off x="6987" y="361844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Vertex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6987" y="361844"/>
        <a:ext cx="2088622" cy="1253173"/>
      </dsp:txXfrm>
    </dsp:sp>
    <dsp:sp modelId="{210CE0AA-09FB-480E-A346-97912DA89397}">
      <dsp:nvSpPr>
        <dsp:cNvPr id="0" name=""/>
        <dsp:cNvSpPr/>
      </dsp:nvSpPr>
      <dsp:spPr>
        <a:xfrm>
          <a:off x="2279409" y="729442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>
        <a:off x="2279409" y="729442"/>
        <a:ext cx="442788" cy="517978"/>
      </dsp:txXfrm>
    </dsp:sp>
    <dsp:sp modelId="{4BA5BEFB-41DC-414E-AF41-5B7BB39BCAC6}">
      <dsp:nvSpPr>
        <dsp:cNvPr id="0" name=""/>
        <dsp:cNvSpPr/>
      </dsp:nvSpPr>
      <dsp:spPr>
        <a:xfrm>
          <a:off x="2931059" y="361844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Tessellation Control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2931059" y="361844"/>
        <a:ext cx="2088622" cy="1253173"/>
      </dsp:txXfrm>
    </dsp:sp>
    <dsp:sp modelId="{4A57C01F-6133-42BA-9295-6FD2877C78E5}">
      <dsp:nvSpPr>
        <dsp:cNvPr id="0" name=""/>
        <dsp:cNvSpPr/>
      </dsp:nvSpPr>
      <dsp:spPr>
        <a:xfrm>
          <a:off x="5203481" y="729442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>
        <a:off x="5203481" y="729442"/>
        <a:ext cx="442788" cy="517978"/>
      </dsp:txXfrm>
    </dsp:sp>
    <dsp:sp modelId="{DA5C9429-5AD8-4B90-9C5A-FA0FBE5299F1}">
      <dsp:nvSpPr>
        <dsp:cNvPr id="0" name=""/>
        <dsp:cNvSpPr/>
      </dsp:nvSpPr>
      <dsp:spPr>
        <a:xfrm>
          <a:off x="5855131" y="361844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Tessellation Evaluation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5855131" y="361844"/>
        <a:ext cx="2088622" cy="1253173"/>
      </dsp:txXfrm>
    </dsp:sp>
    <dsp:sp modelId="{14C479E1-05D3-42FF-AD25-7F3820AB42B0}">
      <dsp:nvSpPr>
        <dsp:cNvPr id="0" name=""/>
        <dsp:cNvSpPr/>
      </dsp:nvSpPr>
      <dsp:spPr>
        <a:xfrm rot="5400000">
          <a:off x="6678048" y="1761222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 rot="5400000">
        <a:off x="6678048" y="1761222"/>
        <a:ext cx="442788" cy="517978"/>
      </dsp:txXfrm>
    </dsp:sp>
    <dsp:sp modelId="{4A24CF7C-D14D-4084-BF25-47E1E511FDAD}">
      <dsp:nvSpPr>
        <dsp:cNvPr id="0" name=""/>
        <dsp:cNvSpPr/>
      </dsp:nvSpPr>
      <dsp:spPr>
        <a:xfrm>
          <a:off x="5855131" y="2450467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Geometry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5855131" y="2450467"/>
        <a:ext cx="2088622" cy="1253173"/>
      </dsp:txXfrm>
    </dsp:sp>
    <dsp:sp modelId="{1743996B-3020-4509-8ED4-5A351FAAA97D}">
      <dsp:nvSpPr>
        <dsp:cNvPr id="0" name=""/>
        <dsp:cNvSpPr/>
      </dsp:nvSpPr>
      <dsp:spPr>
        <a:xfrm rot="10800000">
          <a:off x="5228544" y="2818065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 rot="10800000">
        <a:off x="5228544" y="2818065"/>
        <a:ext cx="442788" cy="517978"/>
      </dsp:txXfrm>
    </dsp:sp>
    <dsp:sp modelId="{3B39D012-4E11-431F-AEFB-7803B98D9BF9}">
      <dsp:nvSpPr>
        <dsp:cNvPr id="0" name=""/>
        <dsp:cNvSpPr/>
      </dsp:nvSpPr>
      <dsp:spPr>
        <a:xfrm>
          <a:off x="2931059" y="2450467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Fragment </a:t>
          </a:r>
          <a:r>
            <a:rPr lang="en-US" sz="2300" kern="1200" dirty="0" err="1" smtClean="0"/>
            <a:t>Shader</a:t>
          </a:r>
          <a:endParaRPr lang="ru-RU" sz="2300" kern="1200" dirty="0"/>
        </a:p>
      </dsp:txBody>
      <dsp:txXfrm>
        <a:off x="2931059" y="2450467"/>
        <a:ext cx="2088622" cy="1253173"/>
      </dsp:txXfrm>
    </dsp:sp>
    <dsp:sp modelId="{7A0034A8-F3AB-40D2-9CCB-1954117B1954}">
      <dsp:nvSpPr>
        <dsp:cNvPr id="0" name=""/>
        <dsp:cNvSpPr/>
      </dsp:nvSpPr>
      <dsp:spPr>
        <a:xfrm rot="10800000">
          <a:off x="2304472" y="2818065"/>
          <a:ext cx="442788" cy="5179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 rot="10800000">
        <a:off x="2304472" y="2818065"/>
        <a:ext cx="442788" cy="517978"/>
      </dsp:txXfrm>
    </dsp:sp>
    <dsp:sp modelId="{E3093805-135A-4316-BA13-8243C4803CA4}">
      <dsp:nvSpPr>
        <dsp:cNvPr id="0" name=""/>
        <dsp:cNvSpPr/>
      </dsp:nvSpPr>
      <dsp:spPr>
        <a:xfrm>
          <a:off x="6987" y="2450467"/>
          <a:ext cx="2088622" cy="1253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Write to </a:t>
          </a:r>
          <a:r>
            <a:rPr lang="en-US" sz="2300" kern="1200" dirty="0" err="1" smtClean="0"/>
            <a:t>Framebuffer</a:t>
          </a:r>
          <a:endParaRPr lang="ru-RU" sz="2300" kern="1200" dirty="0"/>
        </a:p>
      </dsp:txBody>
      <dsp:txXfrm>
        <a:off x="6987" y="2450467"/>
        <a:ext cx="2088622" cy="1253173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523617F-9615-43CB-B471-F0E6BB31F6A6}">
      <dsp:nvSpPr>
        <dsp:cNvPr id="0" name=""/>
        <dsp:cNvSpPr/>
      </dsp:nvSpPr>
      <dsp:spPr>
        <a:xfrm>
          <a:off x="1983" y="34155"/>
          <a:ext cx="867243" cy="520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Фоновое освещение</a:t>
          </a:r>
          <a:endParaRPr lang="ru-RU" sz="1100" kern="1200" dirty="0"/>
        </a:p>
      </dsp:txBody>
      <dsp:txXfrm>
        <a:off x="1983" y="34155"/>
        <a:ext cx="867243" cy="520346"/>
      </dsp:txXfrm>
    </dsp:sp>
    <dsp:sp modelId="{55589DF0-B2D4-47B6-9031-86AE7B9369D8}">
      <dsp:nvSpPr>
        <dsp:cNvPr id="0" name=""/>
        <dsp:cNvSpPr/>
      </dsp:nvSpPr>
      <dsp:spPr>
        <a:xfrm>
          <a:off x="955951" y="186790"/>
          <a:ext cx="183855" cy="215076"/>
        </a:xfrm>
        <a:prstGeom prst="mathPlus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900" kern="1200"/>
        </a:p>
      </dsp:txBody>
      <dsp:txXfrm>
        <a:off x="955951" y="186790"/>
        <a:ext cx="183855" cy="215076"/>
      </dsp:txXfrm>
    </dsp:sp>
    <dsp:sp modelId="{DBF6C497-888E-4937-B4B6-7B62041BF1D6}">
      <dsp:nvSpPr>
        <dsp:cNvPr id="0" name=""/>
        <dsp:cNvSpPr/>
      </dsp:nvSpPr>
      <dsp:spPr>
        <a:xfrm>
          <a:off x="1216124" y="34155"/>
          <a:ext cx="867243" cy="520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Диффузное освещение</a:t>
          </a:r>
          <a:endParaRPr lang="ru-RU" sz="1100" kern="1200" dirty="0"/>
        </a:p>
      </dsp:txBody>
      <dsp:txXfrm>
        <a:off x="1216124" y="34155"/>
        <a:ext cx="867243" cy="520346"/>
      </dsp:txXfrm>
    </dsp:sp>
    <dsp:sp modelId="{CFB06199-D89F-4F8A-A36D-4FE4EACA88FA}">
      <dsp:nvSpPr>
        <dsp:cNvPr id="0" name=""/>
        <dsp:cNvSpPr/>
      </dsp:nvSpPr>
      <dsp:spPr>
        <a:xfrm>
          <a:off x="2170093" y="186790"/>
          <a:ext cx="183855" cy="215076"/>
        </a:xfrm>
        <a:prstGeom prst="mathPlus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900" kern="1200"/>
        </a:p>
      </dsp:txBody>
      <dsp:txXfrm>
        <a:off x="2170093" y="186790"/>
        <a:ext cx="183855" cy="215076"/>
      </dsp:txXfrm>
    </dsp:sp>
    <dsp:sp modelId="{8973D9AB-87EF-40BD-97D3-399D65DD3CEB}">
      <dsp:nvSpPr>
        <dsp:cNvPr id="0" name=""/>
        <dsp:cNvSpPr/>
      </dsp:nvSpPr>
      <dsp:spPr>
        <a:xfrm>
          <a:off x="2430266" y="34155"/>
          <a:ext cx="867243" cy="520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Зеркальное освещение</a:t>
          </a:r>
          <a:endParaRPr lang="ru-RU" sz="1100" kern="1200" dirty="0"/>
        </a:p>
      </dsp:txBody>
      <dsp:txXfrm>
        <a:off x="2430266" y="34155"/>
        <a:ext cx="867243" cy="520346"/>
      </dsp:txXfrm>
    </dsp:sp>
    <dsp:sp modelId="{93F71BB4-51BE-44F6-94FA-9A7531D54607}">
      <dsp:nvSpPr>
        <dsp:cNvPr id="0" name=""/>
        <dsp:cNvSpPr/>
      </dsp:nvSpPr>
      <dsp:spPr>
        <a:xfrm>
          <a:off x="3384234" y="186790"/>
          <a:ext cx="183855" cy="215076"/>
        </a:xfrm>
        <a:prstGeom prst="mathEqual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900" kern="1200"/>
        </a:p>
      </dsp:txBody>
      <dsp:txXfrm>
        <a:off x="3384234" y="186790"/>
        <a:ext cx="183855" cy="215076"/>
      </dsp:txXfrm>
    </dsp:sp>
    <dsp:sp modelId="{7B5612AC-A432-4F6E-9B91-D8966DE8878C}">
      <dsp:nvSpPr>
        <dsp:cNvPr id="0" name=""/>
        <dsp:cNvSpPr/>
      </dsp:nvSpPr>
      <dsp:spPr>
        <a:xfrm>
          <a:off x="3644407" y="34155"/>
          <a:ext cx="867243" cy="520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Итоговое освещение</a:t>
          </a:r>
          <a:endParaRPr lang="ru-RU" sz="1100" kern="1200" dirty="0"/>
        </a:p>
      </dsp:txBody>
      <dsp:txXfrm>
        <a:off x="3644407" y="34155"/>
        <a:ext cx="867243" cy="520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2EAE9-AAF6-4AB1-9F59-9F984DBCDFBC}" type="datetimeFigureOut">
              <a:rPr lang="ru-RU" smtClean="0"/>
              <a:pPr/>
              <a:t>19.04.2019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C65B3-3737-4DC1-B218-587C71CB93A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9864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4653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#1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#1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#2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#1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#2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#2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#2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#7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C65B3-3737-4DC1-B218-587C71CB93A2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434DA-C882-4236-B529-83D1422DE2D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43" name="Freeform 12"/>
          <p:cNvSpPr>
            <a:spLocks/>
          </p:cNvSpPr>
          <p:nvPr userDrawn="1"/>
        </p:nvSpPr>
        <p:spPr bwMode="hidden">
          <a:xfrm>
            <a:off x="0" y="0"/>
            <a:ext cx="9143998" cy="2114550"/>
          </a:xfrm>
          <a:custGeom>
            <a:avLst/>
            <a:gdLst>
              <a:gd name="T0" fmla="*/ 0 w 5740"/>
              <a:gd name="T1" fmla="*/ 0 h 1906"/>
              <a:gd name="T2" fmla="*/ 0 w 5740"/>
              <a:gd name="T3" fmla="*/ 1542 h 1906"/>
              <a:gd name="T4" fmla="*/ 5794 w 5740"/>
              <a:gd name="T5" fmla="*/ 1542 h 1906"/>
              <a:gd name="T6" fmla="*/ 5794 w 5740"/>
              <a:gd name="T7" fmla="*/ 0 h 1906"/>
              <a:gd name="T8" fmla="*/ 0 w 5740"/>
              <a:gd name="T9" fmla="*/ 0 h 1906"/>
              <a:gd name="T10" fmla="*/ 0 w 5740"/>
              <a:gd name="T11" fmla="*/ 0 h 19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0" h="1906">
                <a:moveTo>
                  <a:pt x="0" y="0"/>
                </a:moveTo>
                <a:lnTo>
                  <a:pt x="0" y="1906"/>
                </a:lnTo>
                <a:lnTo>
                  <a:pt x="5740" y="1906"/>
                </a:lnTo>
                <a:lnTo>
                  <a:pt x="5740" y="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ru-RU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008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ADA4F9-7829-4D35-8D88-FDEF56B76E9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897323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5AAD59-6DE1-4F50-B920-BAFEFE9DB81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723154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612" y="55322"/>
            <a:ext cx="7606737" cy="639159"/>
          </a:xfrm>
        </p:spPr>
        <p:txBody>
          <a:bodyPr/>
          <a:lstStyle>
            <a:lvl1pPr>
              <a:defRPr b="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E97AC-181C-4449-90AE-0FBDA16C839C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2914621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9B412-E239-4344-928E-2867D770A188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277969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4C8D87-A996-4440-991B-7DD9C037A877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416773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875C28-016B-4185-BB52-3DDD41B823C7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159211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4FE08A-AC47-4206-9EEC-E68F186D071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3935341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F34F2E-64D2-421A-96CC-2929F053A95C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1435130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5F8C40-96CF-4BF1-99C9-D116826B1F37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376364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46153-EFBC-4F2F-893B-F26FC7A1632B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xmlns="" val="418821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/>
          <p:cNvGrpSpPr>
            <a:grpSpLocks/>
          </p:cNvGrpSpPr>
          <p:nvPr userDrawn="1"/>
        </p:nvGrpSpPr>
        <p:grpSpPr bwMode="auto">
          <a:xfrm>
            <a:off x="11" y="12"/>
            <a:ext cx="9143998" cy="5137547"/>
            <a:chOff x="0" y="0"/>
            <a:chExt cx="5758" cy="4315"/>
          </a:xfrm>
        </p:grpSpPr>
        <p:grpSp>
          <p:nvGrpSpPr>
            <p:cNvPr id="14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17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ru-RU" sz="1800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ru-RU" sz="1800"/>
              </a:p>
            </p:txBody>
          </p:sp>
          <p:sp>
            <p:nvSpPr>
              <p:cNvPr id="19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ru-RU" sz="1800"/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sz="18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ru-RU" sz="1800"/>
              </a:p>
            </p:txBody>
          </p:sp>
        </p:grpSp>
        <p:sp>
          <p:nvSpPr>
            <p:cNvPr id="15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ru-RU" sz="180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542 h 1906"/>
                <a:gd name="T4" fmla="*/ 5794 w 5740"/>
                <a:gd name="T5" fmla="*/ 1542 h 1906"/>
                <a:gd name="T6" fmla="*/ 5794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888" y="59726"/>
            <a:ext cx="7641461" cy="57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63929"/>
            <a:ext cx="7886700" cy="386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368A356-A2FE-4310-85D3-F33D26BF58CF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  <p:pic>
        <p:nvPicPr>
          <p:cNvPr id="7" name="Picture 12" descr="TORS_BLUE1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32" y="11588"/>
            <a:ext cx="863526" cy="62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428296" y="-2270"/>
            <a:ext cx="984250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TNG</a:t>
            </a:r>
            <a:endParaRPr lang="ru-RU" sz="18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3"/>
          <p:cNvSpPr txBox="1">
            <a:spLocks noChangeArrowheads="1"/>
          </p:cNvSpPr>
          <p:nvPr userDrawn="1"/>
        </p:nvSpPr>
        <p:spPr bwMode="auto">
          <a:xfrm>
            <a:off x="8604250" y="297657"/>
            <a:ext cx="38985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5F45E259-68FD-48E5-A55B-7A3C131E7B39}" type="slidenum">
              <a:rPr lang="ru-RU" sz="1300" smtClean="0">
                <a:solidFill>
                  <a:schemeClr val="bg2">
                    <a:lumMod val="75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ru-RU" sz="13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Рисунок 10" descr="Утвержденый герб__Sova2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24546" y="4429636"/>
            <a:ext cx="501905" cy="69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School30-110_uni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8390" y="4187441"/>
            <a:ext cx="1106685" cy="1059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"/>
          <p:cNvSpPr txBox="1">
            <a:spLocks noChangeArrowheads="1"/>
          </p:cNvSpPr>
          <p:nvPr userDrawn="1"/>
        </p:nvSpPr>
        <p:spPr>
          <a:xfrm>
            <a:off x="1042990" y="4562226"/>
            <a:ext cx="7561262" cy="46553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Computer Graphics Support Group</a:t>
            </a:r>
            <a:endParaRPr lang="ru-RU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</a:rPr>
              <a:t>Санкт-Петербургский губернаторский физико-математический лицей № 30</a:t>
            </a: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13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0663"/>
            <a:ext cx="9144000" cy="1363868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Проектирование системы визуализации трехмерных сцен в реальном времени с использованием современных средств графических процессоров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0335" y="1175282"/>
            <a:ext cx="3417537" cy="3009012"/>
          </a:xfrm>
        </p:spPr>
        <p:txBody>
          <a:bodyPr>
            <a:noAutofit/>
          </a:bodyPr>
          <a:lstStyle/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Двас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Павел, 08-2 класс </a:t>
            </a:r>
            <a:endParaRPr lang="en-US" altLang="ru-RU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Марков Максим, 08-2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Кураленок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Святослав, 08-4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Вашпанов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Александр, 09-3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Кононов Святослав, 09-3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Шайда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Андрей, 09-4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Кузьмин Илья, 09-5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Хлевной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Евгений, 09-5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Копейкина Софья, 10-5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Фабрика Артем, 10-5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Гирвиц</a:t>
            </a: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Александр, 10-6 класс</a:t>
            </a:r>
          </a:p>
          <a:p>
            <a:pPr algn="l">
              <a:lnSpc>
                <a:spcPct val="65000"/>
              </a:lnSpc>
              <a:defRPr/>
            </a:pPr>
            <a:r>
              <a:rPr lang="ru-RU" altLang="ru-R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Дмитриева Василиса, 10-6 класс</a:t>
            </a:r>
          </a:p>
          <a:p>
            <a:pPr algn="l">
              <a:lnSpc>
                <a:spcPct val="65000"/>
              </a:lnSpc>
              <a:defRPr/>
            </a:pPr>
            <a:endParaRPr lang="ru-RU" altLang="ru-RU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92524" y="4124242"/>
            <a:ext cx="80480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Галинский </a:t>
            </a:r>
            <a:r>
              <a:rPr lang="ru-RU" alt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В.А</a:t>
            </a:r>
            <a:r>
              <a:rPr lang="ru-RU" alt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.,</a:t>
            </a:r>
            <a:r>
              <a:rPr lang="ru-RU" altLang="ru-RU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alt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группы компьютерной графики,</a:t>
            </a:r>
          </a:p>
          <a:p>
            <a:pPr algn="r">
              <a:spcBef>
                <a:spcPct val="0"/>
              </a:spcBef>
            </a:pPr>
            <a:r>
              <a:rPr lang="ru-RU" alt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преподаватель </a:t>
            </a:r>
            <a:r>
              <a:rPr lang="ru-RU" alt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информатики и </a:t>
            </a:r>
            <a:r>
              <a:rPr lang="ru-RU" alt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программирования СПб </a:t>
            </a:r>
            <a:r>
              <a:rPr lang="ru-RU" alt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губернаторского физико-математического лицея № 30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 descr="TNG_Trg_20190407_140153_b00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5194" y="1255495"/>
            <a:ext cx="5195808" cy="2775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966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Топология</a:t>
            </a:r>
            <a:endParaRPr lang="ru-RU" dirty="0"/>
          </a:p>
        </p:txBody>
      </p:sp>
      <p:pic>
        <p:nvPicPr>
          <p:cNvPr id="8" name="Рисунок 7" descr="TNG_Trg_20190419_200238_s00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4752" y="677673"/>
            <a:ext cx="6734497" cy="3788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Топология</a:t>
            </a:r>
            <a:endParaRPr lang="ru-RU" dirty="0"/>
          </a:p>
        </p:txBody>
      </p:sp>
      <p:pic>
        <p:nvPicPr>
          <p:cNvPr id="6" name="Рисунок 5" descr="TNG_Trg_20190419_174105_s00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4598" y="784677"/>
            <a:ext cx="6354804" cy="3574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Топология</a:t>
            </a:r>
            <a:endParaRPr lang="ru-RU" dirty="0"/>
          </a:p>
        </p:txBody>
      </p:sp>
      <p:pic>
        <p:nvPicPr>
          <p:cNvPr id="5" name="Рисунок 4" descr="HeightFieldForTN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7096" y="629429"/>
            <a:ext cx="6009809" cy="3884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ru-RU" dirty="0" smtClean="0"/>
              <a:t>Материалы и текстуры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265889" y="943755"/>
            <a:ext cx="8754894" cy="3050026"/>
            <a:chOff x="265889" y="950479"/>
            <a:chExt cx="8754894" cy="3050026"/>
          </a:xfrm>
        </p:grpSpPr>
        <p:sp>
          <p:nvSpPr>
            <p:cNvPr id="5" name="Полилиния 4"/>
            <p:cNvSpPr/>
            <p:nvPr/>
          </p:nvSpPr>
          <p:spPr>
            <a:xfrm>
              <a:off x="265889" y="2906983"/>
              <a:ext cx="8754894" cy="1093522"/>
            </a:xfrm>
            <a:custGeom>
              <a:avLst/>
              <a:gdLst>
                <a:gd name="connsiteX0" fmla="*/ 0 w 8754894"/>
                <a:gd name="connsiteY0" fmla="*/ 109352 h 1093522"/>
                <a:gd name="connsiteX1" fmla="*/ 32029 w 8754894"/>
                <a:gd name="connsiteY1" fmla="*/ 32028 h 1093522"/>
                <a:gd name="connsiteX2" fmla="*/ 109353 w 8754894"/>
                <a:gd name="connsiteY2" fmla="*/ 0 h 1093522"/>
                <a:gd name="connsiteX3" fmla="*/ 8645542 w 8754894"/>
                <a:gd name="connsiteY3" fmla="*/ 0 h 1093522"/>
                <a:gd name="connsiteX4" fmla="*/ 8722866 w 8754894"/>
                <a:gd name="connsiteY4" fmla="*/ 32029 h 1093522"/>
                <a:gd name="connsiteX5" fmla="*/ 8754894 w 8754894"/>
                <a:gd name="connsiteY5" fmla="*/ 109353 h 1093522"/>
                <a:gd name="connsiteX6" fmla="*/ 8754894 w 8754894"/>
                <a:gd name="connsiteY6" fmla="*/ 984170 h 1093522"/>
                <a:gd name="connsiteX7" fmla="*/ 8722866 w 8754894"/>
                <a:gd name="connsiteY7" fmla="*/ 1061494 h 1093522"/>
                <a:gd name="connsiteX8" fmla="*/ 8645542 w 8754894"/>
                <a:gd name="connsiteY8" fmla="*/ 1093522 h 1093522"/>
                <a:gd name="connsiteX9" fmla="*/ 109352 w 8754894"/>
                <a:gd name="connsiteY9" fmla="*/ 1093522 h 1093522"/>
                <a:gd name="connsiteX10" fmla="*/ 32028 w 8754894"/>
                <a:gd name="connsiteY10" fmla="*/ 1061493 h 1093522"/>
                <a:gd name="connsiteX11" fmla="*/ 0 w 8754894"/>
                <a:gd name="connsiteY11" fmla="*/ 984169 h 1093522"/>
                <a:gd name="connsiteX12" fmla="*/ 0 w 8754894"/>
                <a:gd name="connsiteY12" fmla="*/ 109352 h 109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4894" h="1093522">
                  <a:moveTo>
                    <a:pt x="0" y="109352"/>
                  </a:moveTo>
                  <a:cubicBezTo>
                    <a:pt x="0" y="80350"/>
                    <a:pt x="11521" y="52536"/>
                    <a:pt x="32029" y="32028"/>
                  </a:cubicBezTo>
                  <a:cubicBezTo>
                    <a:pt x="52537" y="11521"/>
                    <a:pt x="80351" y="0"/>
                    <a:pt x="109353" y="0"/>
                  </a:cubicBezTo>
                  <a:lnTo>
                    <a:pt x="8645542" y="0"/>
                  </a:lnTo>
                  <a:cubicBezTo>
                    <a:pt x="8674544" y="0"/>
                    <a:pt x="8702358" y="11521"/>
                    <a:pt x="8722866" y="32029"/>
                  </a:cubicBezTo>
                  <a:cubicBezTo>
                    <a:pt x="8743373" y="52537"/>
                    <a:pt x="8754894" y="80351"/>
                    <a:pt x="8754894" y="109353"/>
                  </a:cubicBezTo>
                  <a:lnTo>
                    <a:pt x="8754894" y="984170"/>
                  </a:lnTo>
                  <a:cubicBezTo>
                    <a:pt x="8754894" y="1013172"/>
                    <a:pt x="8743373" y="1040986"/>
                    <a:pt x="8722866" y="1061494"/>
                  </a:cubicBezTo>
                  <a:cubicBezTo>
                    <a:pt x="8702359" y="1082001"/>
                    <a:pt x="8674544" y="1093522"/>
                    <a:pt x="8645542" y="1093522"/>
                  </a:cubicBezTo>
                  <a:lnTo>
                    <a:pt x="109352" y="1093522"/>
                  </a:lnTo>
                  <a:cubicBezTo>
                    <a:pt x="80350" y="1093522"/>
                    <a:pt x="52536" y="1082001"/>
                    <a:pt x="32028" y="1061493"/>
                  </a:cubicBezTo>
                  <a:cubicBezTo>
                    <a:pt x="11521" y="1040985"/>
                    <a:pt x="0" y="1013171"/>
                    <a:pt x="0" y="984169"/>
                  </a:cubicBezTo>
                  <a:lnTo>
                    <a:pt x="0" y="109352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6320450" bIns="192024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700" b="1" kern="1200" dirty="0" smtClean="0"/>
                <a:t>Изображения</a:t>
              </a:r>
              <a:endParaRPr lang="ru-RU" sz="2700" b="1" kern="1200" dirty="0"/>
            </a:p>
          </p:txBody>
        </p:sp>
        <p:sp>
          <p:nvSpPr>
            <p:cNvPr id="6" name="Полилиния 5"/>
            <p:cNvSpPr/>
            <p:nvPr/>
          </p:nvSpPr>
          <p:spPr>
            <a:xfrm>
              <a:off x="265889" y="1972442"/>
              <a:ext cx="8754894" cy="877091"/>
            </a:xfrm>
            <a:custGeom>
              <a:avLst/>
              <a:gdLst>
                <a:gd name="connsiteX0" fmla="*/ 0 w 8754894"/>
                <a:gd name="connsiteY0" fmla="*/ 87709 h 877091"/>
                <a:gd name="connsiteX1" fmla="*/ 25689 w 8754894"/>
                <a:gd name="connsiteY1" fmla="*/ 25689 h 877091"/>
                <a:gd name="connsiteX2" fmla="*/ 87709 w 8754894"/>
                <a:gd name="connsiteY2" fmla="*/ 0 h 877091"/>
                <a:gd name="connsiteX3" fmla="*/ 8667185 w 8754894"/>
                <a:gd name="connsiteY3" fmla="*/ 0 h 877091"/>
                <a:gd name="connsiteX4" fmla="*/ 8729205 w 8754894"/>
                <a:gd name="connsiteY4" fmla="*/ 25689 h 877091"/>
                <a:gd name="connsiteX5" fmla="*/ 8754894 w 8754894"/>
                <a:gd name="connsiteY5" fmla="*/ 87709 h 877091"/>
                <a:gd name="connsiteX6" fmla="*/ 8754894 w 8754894"/>
                <a:gd name="connsiteY6" fmla="*/ 789382 h 877091"/>
                <a:gd name="connsiteX7" fmla="*/ 8729205 w 8754894"/>
                <a:gd name="connsiteY7" fmla="*/ 851402 h 877091"/>
                <a:gd name="connsiteX8" fmla="*/ 8667185 w 8754894"/>
                <a:gd name="connsiteY8" fmla="*/ 877091 h 877091"/>
                <a:gd name="connsiteX9" fmla="*/ 87709 w 8754894"/>
                <a:gd name="connsiteY9" fmla="*/ 877091 h 877091"/>
                <a:gd name="connsiteX10" fmla="*/ 25689 w 8754894"/>
                <a:gd name="connsiteY10" fmla="*/ 851402 h 877091"/>
                <a:gd name="connsiteX11" fmla="*/ 0 w 8754894"/>
                <a:gd name="connsiteY11" fmla="*/ 789382 h 877091"/>
                <a:gd name="connsiteX12" fmla="*/ 0 w 8754894"/>
                <a:gd name="connsiteY12" fmla="*/ 87709 h 87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4894" h="877091">
                  <a:moveTo>
                    <a:pt x="0" y="87709"/>
                  </a:moveTo>
                  <a:cubicBezTo>
                    <a:pt x="0" y="64447"/>
                    <a:pt x="9241" y="42138"/>
                    <a:pt x="25689" y="25689"/>
                  </a:cubicBezTo>
                  <a:cubicBezTo>
                    <a:pt x="42138" y="9240"/>
                    <a:pt x="64447" y="0"/>
                    <a:pt x="87709" y="0"/>
                  </a:cubicBezTo>
                  <a:lnTo>
                    <a:pt x="8667185" y="0"/>
                  </a:lnTo>
                  <a:cubicBezTo>
                    <a:pt x="8690447" y="0"/>
                    <a:pt x="8712756" y="9241"/>
                    <a:pt x="8729205" y="25689"/>
                  </a:cubicBezTo>
                  <a:cubicBezTo>
                    <a:pt x="8745654" y="42138"/>
                    <a:pt x="8754894" y="64447"/>
                    <a:pt x="8754894" y="87709"/>
                  </a:cubicBezTo>
                  <a:lnTo>
                    <a:pt x="8754894" y="789382"/>
                  </a:lnTo>
                  <a:cubicBezTo>
                    <a:pt x="8754894" y="812644"/>
                    <a:pt x="8745653" y="834953"/>
                    <a:pt x="8729205" y="851402"/>
                  </a:cubicBezTo>
                  <a:cubicBezTo>
                    <a:pt x="8712756" y="867851"/>
                    <a:pt x="8690447" y="877091"/>
                    <a:pt x="8667185" y="877091"/>
                  </a:cubicBezTo>
                  <a:lnTo>
                    <a:pt x="87709" y="877091"/>
                  </a:lnTo>
                  <a:cubicBezTo>
                    <a:pt x="64447" y="877091"/>
                    <a:pt x="42138" y="867850"/>
                    <a:pt x="25689" y="851402"/>
                  </a:cubicBezTo>
                  <a:cubicBezTo>
                    <a:pt x="9240" y="834953"/>
                    <a:pt x="0" y="812644"/>
                    <a:pt x="0" y="789382"/>
                  </a:cubicBezTo>
                  <a:lnTo>
                    <a:pt x="0" y="87709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6320450" bIns="192024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700" b="1" kern="1200" dirty="0" smtClean="0">
                  <a:solidFill>
                    <a:schemeClr val="tx1"/>
                  </a:solidFill>
                </a:rPr>
                <a:t>Текстуры</a:t>
              </a:r>
              <a:endParaRPr lang="ru-RU" sz="27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Полилиния 6"/>
            <p:cNvSpPr/>
            <p:nvPr/>
          </p:nvSpPr>
          <p:spPr>
            <a:xfrm>
              <a:off x="265889" y="950479"/>
              <a:ext cx="8754894" cy="934839"/>
            </a:xfrm>
            <a:custGeom>
              <a:avLst/>
              <a:gdLst>
                <a:gd name="connsiteX0" fmla="*/ 0 w 8754894"/>
                <a:gd name="connsiteY0" fmla="*/ 93484 h 934839"/>
                <a:gd name="connsiteX1" fmla="*/ 27381 w 8754894"/>
                <a:gd name="connsiteY1" fmla="*/ 27381 h 934839"/>
                <a:gd name="connsiteX2" fmla="*/ 93484 w 8754894"/>
                <a:gd name="connsiteY2" fmla="*/ 0 h 934839"/>
                <a:gd name="connsiteX3" fmla="*/ 8661410 w 8754894"/>
                <a:gd name="connsiteY3" fmla="*/ 0 h 934839"/>
                <a:gd name="connsiteX4" fmla="*/ 8727513 w 8754894"/>
                <a:gd name="connsiteY4" fmla="*/ 27381 h 934839"/>
                <a:gd name="connsiteX5" fmla="*/ 8754894 w 8754894"/>
                <a:gd name="connsiteY5" fmla="*/ 93484 h 934839"/>
                <a:gd name="connsiteX6" fmla="*/ 8754894 w 8754894"/>
                <a:gd name="connsiteY6" fmla="*/ 841355 h 934839"/>
                <a:gd name="connsiteX7" fmla="*/ 8727513 w 8754894"/>
                <a:gd name="connsiteY7" fmla="*/ 907458 h 934839"/>
                <a:gd name="connsiteX8" fmla="*/ 8661410 w 8754894"/>
                <a:gd name="connsiteY8" fmla="*/ 934839 h 934839"/>
                <a:gd name="connsiteX9" fmla="*/ 93484 w 8754894"/>
                <a:gd name="connsiteY9" fmla="*/ 934839 h 934839"/>
                <a:gd name="connsiteX10" fmla="*/ 27381 w 8754894"/>
                <a:gd name="connsiteY10" fmla="*/ 907458 h 934839"/>
                <a:gd name="connsiteX11" fmla="*/ 0 w 8754894"/>
                <a:gd name="connsiteY11" fmla="*/ 841355 h 934839"/>
                <a:gd name="connsiteX12" fmla="*/ 0 w 8754894"/>
                <a:gd name="connsiteY12" fmla="*/ 93484 h 93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4894" h="934839">
                  <a:moveTo>
                    <a:pt x="0" y="93484"/>
                  </a:moveTo>
                  <a:cubicBezTo>
                    <a:pt x="0" y="68690"/>
                    <a:pt x="9849" y="44912"/>
                    <a:pt x="27381" y="27381"/>
                  </a:cubicBezTo>
                  <a:cubicBezTo>
                    <a:pt x="44913" y="9849"/>
                    <a:pt x="68691" y="0"/>
                    <a:pt x="93484" y="0"/>
                  </a:cubicBezTo>
                  <a:lnTo>
                    <a:pt x="8661410" y="0"/>
                  </a:lnTo>
                  <a:cubicBezTo>
                    <a:pt x="8686204" y="0"/>
                    <a:pt x="8709982" y="9849"/>
                    <a:pt x="8727513" y="27381"/>
                  </a:cubicBezTo>
                  <a:cubicBezTo>
                    <a:pt x="8745045" y="44913"/>
                    <a:pt x="8754894" y="68691"/>
                    <a:pt x="8754894" y="93484"/>
                  </a:cubicBezTo>
                  <a:lnTo>
                    <a:pt x="8754894" y="841355"/>
                  </a:lnTo>
                  <a:cubicBezTo>
                    <a:pt x="8754894" y="866149"/>
                    <a:pt x="8745045" y="889927"/>
                    <a:pt x="8727513" y="907458"/>
                  </a:cubicBezTo>
                  <a:cubicBezTo>
                    <a:pt x="8709981" y="924990"/>
                    <a:pt x="8686203" y="934839"/>
                    <a:pt x="8661410" y="934839"/>
                  </a:cubicBezTo>
                  <a:lnTo>
                    <a:pt x="93484" y="934839"/>
                  </a:lnTo>
                  <a:cubicBezTo>
                    <a:pt x="68690" y="934839"/>
                    <a:pt x="44912" y="924990"/>
                    <a:pt x="27381" y="907458"/>
                  </a:cubicBezTo>
                  <a:cubicBezTo>
                    <a:pt x="9849" y="889926"/>
                    <a:pt x="0" y="866148"/>
                    <a:pt x="0" y="841355"/>
                  </a:cubicBezTo>
                  <a:lnTo>
                    <a:pt x="0" y="93484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99136" rIns="6327562" bIns="19913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800" b="1" kern="1200" dirty="0" smtClean="0">
                  <a:solidFill>
                    <a:schemeClr val="tx1"/>
                  </a:solidFill>
                </a:rPr>
                <a:t>Материалы</a:t>
              </a:r>
              <a:endParaRPr lang="ru-RU" sz="28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Полилиния 8"/>
            <p:cNvSpPr/>
            <p:nvPr/>
          </p:nvSpPr>
          <p:spPr>
            <a:xfrm>
              <a:off x="5551509" y="1817244"/>
              <a:ext cx="91440" cy="24202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21010"/>
                  </a:lnTo>
                  <a:lnTo>
                    <a:pt x="46553" y="121010"/>
                  </a:lnTo>
                  <a:lnTo>
                    <a:pt x="46553" y="24202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Полилиния 10"/>
            <p:cNvSpPr/>
            <p:nvPr/>
          </p:nvSpPr>
          <p:spPr>
            <a:xfrm>
              <a:off x="5552342" y="2756051"/>
              <a:ext cx="91440" cy="230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15246"/>
                  </a:lnTo>
                  <a:lnTo>
                    <a:pt x="49731" y="115246"/>
                  </a:lnTo>
                  <a:lnTo>
                    <a:pt x="49731" y="230493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Полилиния 7"/>
            <p:cNvSpPr/>
            <p:nvPr/>
          </p:nvSpPr>
          <p:spPr>
            <a:xfrm>
              <a:off x="2624632" y="985425"/>
              <a:ext cx="6300000" cy="838542"/>
            </a:xfrm>
            <a:custGeom>
              <a:avLst/>
              <a:gdLst>
                <a:gd name="connsiteX0" fmla="*/ 0 w 5871432"/>
                <a:gd name="connsiteY0" fmla="*/ 83854 h 838542"/>
                <a:gd name="connsiteX1" fmla="*/ 24560 w 5871432"/>
                <a:gd name="connsiteY1" fmla="*/ 24560 h 838542"/>
                <a:gd name="connsiteX2" fmla="*/ 83854 w 5871432"/>
                <a:gd name="connsiteY2" fmla="*/ 0 h 838542"/>
                <a:gd name="connsiteX3" fmla="*/ 5787578 w 5871432"/>
                <a:gd name="connsiteY3" fmla="*/ 0 h 838542"/>
                <a:gd name="connsiteX4" fmla="*/ 5846872 w 5871432"/>
                <a:gd name="connsiteY4" fmla="*/ 24560 h 838542"/>
                <a:gd name="connsiteX5" fmla="*/ 5871432 w 5871432"/>
                <a:gd name="connsiteY5" fmla="*/ 83854 h 838542"/>
                <a:gd name="connsiteX6" fmla="*/ 5871432 w 5871432"/>
                <a:gd name="connsiteY6" fmla="*/ 754688 h 838542"/>
                <a:gd name="connsiteX7" fmla="*/ 5846872 w 5871432"/>
                <a:gd name="connsiteY7" fmla="*/ 813982 h 838542"/>
                <a:gd name="connsiteX8" fmla="*/ 5787578 w 5871432"/>
                <a:gd name="connsiteY8" fmla="*/ 838542 h 838542"/>
                <a:gd name="connsiteX9" fmla="*/ 83854 w 5871432"/>
                <a:gd name="connsiteY9" fmla="*/ 838542 h 838542"/>
                <a:gd name="connsiteX10" fmla="*/ 24560 w 5871432"/>
                <a:gd name="connsiteY10" fmla="*/ 813982 h 838542"/>
                <a:gd name="connsiteX11" fmla="*/ 0 w 5871432"/>
                <a:gd name="connsiteY11" fmla="*/ 754688 h 838542"/>
                <a:gd name="connsiteX12" fmla="*/ 0 w 5871432"/>
                <a:gd name="connsiteY12" fmla="*/ 83854 h 83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71432" h="838542">
                  <a:moveTo>
                    <a:pt x="0" y="83854"/>
                  </a:moveTo>
                  <a:cubicBezTo>
                    <a:pt x="0" y="61615"/>
                    <a:pt x="8835" y="40286"/>
                    <a:pt x="24560" y="24560"/>
                  </a:cubicBezTo>
                  <a:cubicBezTo>
                    <a:pt x="40286" y="8834"/>
                    <a:pt x="61614" y="0"/>
                    <a:pt x="83854" y="0"/>
                  </a:cubicBezTo>
                  <a:lnTo>
                    <a:pt x="5787578" y="0"/>
                  </a:lnTo>
                  <a:cubicBezTo>
                    <a:pt x="5809817" y="0"/>
                    <a:pt x="5831146" y="8835"/>
                    <a:pt x="5846872" y="24560"/>
                  </a:cubicBezTo>
                  <a:cubicBezTo>
                    <a:pt x="5862598" y="40286"/>
                    <a:pt x="5871432" y="61614"/>
                    <a:pt x="5871432" y="83854"/>
                  </a:cubicBezTo>
                  <a:lnTo>
                    <a:pt x="5871432" y="754688"/>
                  </a:lnTo>
                  <a:cubicBezTo>
                    <a:pt x="5871432" y="776927"/>
                    <a:pt x="5862597" y="798256"/>
                    <a:pt x="5846872" y="813982"/>
                  </a:cubicBezTo>
                  <a:cubicBezTo>
                    <a:pt x="5831146" y="829708"/>
                    <a:pt x="5809818" y="838542"/>
                    <a:pt x="5787578" y="838542"/>
                  </a:cubicBezTo>
                  <a:lnTo>
                    <a:pt x="83854" y="838542"/>
                  </a:lnTo>
                  <a:cubicBezTo>
                    <a:pt x="61615" y="838542"/>
                    <a:pt x="40286" y="829707"/>
                    <a:pt x="24560" y="813982"/>
                  </a:cubicBezTo>
                  <a:cubicBezTo>
                    <a:pt x="8834" y="798256"/>
                    <a:pt x="0" y="776928"/>
                    <a:pt x="0" y="754688"/>
                  </a:cubicBezTo>
                  <a:lnTo>
                    <a:pt x="0" y="83854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7900" tIns="77900" rIns="77900" bIns="7790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Материалы: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Коэффициенты освещения (амбиентный, диффузный, спекулярный  и Фонга), Прозрачность, Массив текстур, Шейдер.</a:t>
              </a:r>
              <a:endParaRPr lang="ru-RU" sz="14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2624633" y="2045817"/>
              <a:ext cx="6300000" cy="696786"/>
            </a:xfrm>
            <a:custGeom>
              <a:avLst/>
              <a:gdLst>
                <a:gd name="connsiteX0" fmla="*/ 0 w 5946858"/>
                <a:gd name="connsiteY0" fmla="*/ 69679 h 696786"/>
                <a:gd name="connsiteX1" fmla="*/ 20409 w 5946858"/>
                <a:gd name="connsiteY1" fmla="*/ 20409 h 696786"/>
                <a:gd name="connsiteX2" fmla="*/ 69680 w 5946858"/>
                <a:gd name="connsiteY2" fmla="*/ 1 h 696786"/>
                <a:gd name="connsiteX3" fmla="*/ 5877179 w 5946858"/>
                <a:gd name="connsiteY3" fmla="*/ 0 h 696786"/>
                <a:gd name="connsiteX4" fmla="*/ 5926449 w 5946858"/>
                <a:gd name="connsiteY4" fmla="*/ 20409 h 696786"/>
                <a:gd name="connsiteX5" fmla="*/ 5946857 w 5946858"/>
                <a:gd name="connsiteY5" fmla="*/ 69680 h 696786"/>
                <a:gd name="connsiteX6" fmla="*/ 5946858 w 5946858"/>
                <a:gd name="connsiteY6" fmla="*/ 627107 h 696786"/>
                <a:gd name="connsiteX7" fmla="*/ 5926449 w 5946858"/>
                <a:gd name="connsiteY7" fmla="*/ 676378 h 696786"/>
                <a:gd name="connsiteX8" fmla="*/ 5877178 w 5946858"/>
                <a:gd name="connsiteY8" fmla="*/ 696786 h 696786"/>
                <a:gd name="connsiteX9" fmla="*/ 69679 w 5946858"/>
                <a:gd name="connsiteY9" fmla="*/ 696786 h 696786"/>
                <a:gd name="connsiteX10" fmla="*/ 20409 w 5946858"/>
                <a:gd name="connsiteY10" fmla="*/ 676377 h 696786"/>
                <a:gd name="connsiteX11" fmla="*/ 1 w 5946858"/>
                <a:gd name="connsiteY11" fmla="*/ 627106 h 696786"/>
                <a:gd name="connsiteX12" fmla="*/ 0 w 5946858"/>
                <a:gd name="connsiteY12" fmla="*/ 69679 h 69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6858" h="696786">
                  <a:moveTo>
                    <a:pt x="0" y="69679"/>
                  </a:moveTo>
                  <a:cubicBezTo>
                    <a:pt x="0" y="51199"/>
                    <a:pt x="7341" y="33476"/>
                    <a:pt x="20409" y="20409"/>
                  </a:cubicBezTo>
                  <a:cubicBezTo>
                    <a:pt x="33476" y="7342"/>
                    <a:pt x="51200" y="1"/>
                    <a:pt x="69680" y="1"/>
                  </a:cubicBezTo>
                  <a:lnTo>
                    <a:pt x="5877179" y="0"/>
                  </a:lnTo>
                  <a:cubicBezTo>
                    <a:pt x="5895659" y="0"/>
                    <a:pt x="5913382" y="7341"/>
                    <a:pt x="5926449" y="20409"/>
                  </a:cubicBezTo>
                  <a:cubicBezTo>
                    <a:pt x="5939516" y="33476"/>
                    <a:pt x="5946857" y="51200"/>
                    <a:pt x="5946857" y="69680"/>
                  </a:cubicBezTo>
                  <a:cubicBezTo>
                    <a:pt x="5946857" y="255489"/>
                    <a:pt x="5946858" y="441298"/>
                    <a:pt x="5946858" y="627107"/>
                  </a:cubicBezTo>
                  <a:cubicBezTo>
                    <a:pt x="5946858" y="645587"/>
                    <a:pt x="5939517" y="663310"/>
                    <a:pt x="5926449" y="676378"/>
                  </a:cubicBezTo>
                  <a:cubicBezTo>
                    <a:pt x="5913382" y="689445"/>
                    <a:pt x="5895659" y="696787"/>
                    <a:pt x="5877178" y="696786"/>
                  </a:cubicBezTo>
                  <a:lnTo>
                    <a:pt x="69679" y="696786"/>
                  </a:lnTo>
                  <a:cubicBezTo>
                    <a:pt x="51199" y="696786"/>
                    <a:pt x="33476" y="689445"/>
                    <a:pt x="20409" y="676377"/>
                  </a:cubicBezTo>
                  <a:cubicBezTo>
                    <a:pt x="7342" y="663310"/>
                    <a:pt x="1" y="645586"/>
                    <a:pt x="1" y="627106"/>
                  </a:cubicBezTo>
                  <a:cubicBezTo>
                    <a:pt x="1" y="441297"/>
                    <a:pt x="0" y="255488"/>
                    <a:pt x="0" y="6967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3748" tIns="73748" rIns="73748" bIns="7374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Текстуры:</a:t>
              </a:r>
              <a:endParaRPr lang="en-US" sz="1400" b="1" kern="1200" dirty="0" smtClean="0">
                <a:solidFill>
                  <a:schemeClr val="tx1"/>
                </a:solidFill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Номер текстуры, Имя, Флаг кубемапа, Ширина и высота.</a:t>
              </a:r>
              <a:endParaRPr lang="ru-RU" sz="14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Полилиния 11"/>
            <p:cNvSpPr/>
            <p:nvPr/>
          </p:nvSpPr>
          <p:spPr>
            <a:xfrm>
              <a:off x="2624633" y="2959649"/>
              <a:ext cx="6300000" cy="939745"/>
            </a:xfrm>
            <a:custGeom>
              <a:avLst/>
              <a:gdLst>
                <a:gd name="connsiteX0" fmla="*/ 0 w 5836103"/>
                <a:gd name="connsiteY0" fmla="*/ 93975 h 939745"/>
                <a:gd name="connsiteX1" fmla="*/ 27525 w 5836103"/>
                <a:gd name="connsiteY1" fmla="*/ 27525 h 939745"/>
                <a:gd name="connsiteX2" fmla="*/ 93975 w 5836103"/>
                <a:gd name="connsiteY2" fmla="*/ 0 h 939745"/>
                <a:gd name="connsiteX3" fmla="*/ 5742128 w 5836103"/>
                <a:gd name="connsiteY3" fmla="*/ 0 h 939745"/>
                <a:gd name="connsiteX4" fmla="*/ 5808578 w 5836103"/>
                <a:gd name="connsiteY4" fmla="*/ 27525 h 939745"/>
                <a:gd name="connsiteX5" fmla="*/ 5836103 w 5836103"/>
                <a:gd name="connsiteY5" fmla="*/ 93975 h 939745"/>
                <a:gd name="connsiteX6" fmla="*/ 5836103 w 5836103"/>
                <a:gd name="connsiteY6" fmla="*/ 845770 h 939745"/>
                <a:gd name="connsiteX7" fmla="*/ 5808578 w 5836103"/>
                <a:gd name="connsiteY7" fmla="*/ 912220 h 939745"/>
                <a:gd name="connsiteX8" fmla="*/ 5742128 w 5836103"/>
                <a:gd name="connsiteY8" fmla="*/ 939745 h 939745"/>
                <a:gd name="connsiteX9" fmla="*/ 93975 w 5836103"/>
                <a:gd name="connsiteY9" fmla="*/ 939745 h 939745"/>
                <a:gd name="connsiteX10" fmla="*/ 27525 w 5836103"/>
                <a:gd name="connsiteY10" fmla="*/ 912220 h 939745"/>
                <a:gd name="connsiteX11" fmla="*/ 0 w 5836103"/>
                <a:gd name="connsiteY11" fmla="*/ 845770 h 939745"/>
                <a:gd name="connsiteX12" fmla="*/ 0 w 5836103"/>
                <a:gd name="connsiteY12" fmla="*/ 93975 h 93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6103" h="939745">
                  <a:moveTo>
                    <a:pt x="0" y="93975"/>
                  </a:moveTo>
                  <a:cubicBezTo>
                    <a:pt x="0" y="69051"/>
                    <a:pt x="9901" y="45148"/>
                    <a:pt x="27525" y="27525"/>
                  </a:cubicBezTo>
                  <a:cubicBezTo>
                    <a:pt x="45149" y="9901"/>
                    <a:pt x="69052" y="0"/>
                    <a:pt x="93975" y="0"/>
                  </a:cubicBezTo>
                  <a:lnTo>
                    <a:pt x="5742128" y="0"/>
                  </a:lnTo>
                  <a:cubicBezTo>
                    <a:pt x="5767052" y="0"/>
                    <a:pt x="5790955" y="9901"/>
                    <a:pt x="5808578" y="27525"/>
                  </a:cubicBezTo>
                  <a:cubicBezTo>
                    <a:pt x="5826202" y="45149"/>
                    <a:pt x="5836103" y="69052"/>
                    <a:pt x="5836103" y="93975"/>
                  </a:cubicBezTo>
                  <a:lnTo>
                    <a:pt x="5836103" y="845770"/>
                  </a:lnTo>
                  <a:cubicBezTo>
                    <a:pt x="5836103" y="870694"/>
                    <a:pt x="5826202" y="894597"/>
                    <a:pt x="5808578" y="912220"/>
                  </a:cubicBezTo>
                  <a:cubicBezTo>
                    <a:pt x="5790954" y="929844"/>
                    <a:pt x="5767051" y="939745"/>
                    <a:pt x="5742128" y="939745"/>
                  </a:cubicBezTo>
                  <a:lnTo>
                    <a:pt x="93975" y="939745"/>
                  </a:lnTo>
                  <a:cubicBezTo>
                    <a:pt x="69051" y="939745"/>
                    <a:pt x="45148" y="929844"/>
                    <a:pt x="27525" y="912220"/>
                  </a:cubicBezTo>
                  <a:cubicBezTo>
                    <a:pt x="9901" y="894596"/>
                    <a:pt x="0" y="870693"/>
                    <a:pt x="0" y="845770"/>
                  </a:cubicBezTo>
                  <a:lnTo>
                    <a:pt x="0" y="9397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864" tIns="80864" rIns="80864" bIns="80864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Изображения:  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chemeClr val="tx1"/>
                  </a:solidFill>
                </a:rPr>
                <a:t>Ширина и высота, Массивы данных пикселей в разных форматах.</a:t>
              </a:r>
              <a:endParaRPr lang="ru-RU" sz="1400" b="1" kern="1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Материалы и текстуры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20711" y="4313948"/>
            <a:ext cx="6345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Сцена с применением материалов, текстур и загрузки </a:t>
            </a:r>
            <a:r>
              <a:rPr lang="ru-RU" sz="1600" b="1" dirty="0" smtClean="0"/>
              <a:t>изображений</a:t>
            </a:r>
            <a:endParaRPr lang="ru-RU" sz="1600" b="1" dirty="0"/>
          </a:p>
        </p:txBody>
      </p:sp>
      <p:pic>
        <p:nvPicPr>
          <p:cNvPr id="6" name="Рисунок 5" descr="TNG_Trg_20190419_184436_s00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6618" y="884601"/>
            <a:ext cx="6370765" cy="33742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Шейдера</a:t>
            </a:r>
            <a:endParaRPr lang="ru-RU" dirty="0"/>
          </a:p>
        </p:txBody>
      </p:sp>
      <p:graphicFrame>
        <p:nvGraphicFramePr>
          <p:cNvPr id="8" name="Схема 7"/>
          <p:cNvGraphicFramePr/>
          <p:nvPr/>
        </p:nvGraphicFramePr>
        <p:xfrm>
          <a:off x="609599" y="525294"/>
          <a:ext cx="7950742" cy="4065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освещения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11286" y="635541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</a:t>
            </a:r>
            <a:r>
              <a:rPr lang="ru-RU" dirty="0" err="1" smtClean="0"/>
              <a:t>Фонга</a:t>
            </a:r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1926076" y="591632"/>
          <a:ext cx="4513635" cy="58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0800000" flipV="1">
            <a:off x="1676399" y="1155125"/>
            <a:ext cx="1227581" cy="82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05151" y="1184553"/>
            <a:ext cx="1040441" cy="80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73551" y="1212851"/>
            <a:ext cx="1264440" cy="71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02515" y="1204687"/>
            <a:ext cx="1422399" cy="80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0525" y="211455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Виды источников света: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Фоновый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Точечный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Направленный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019425" y="354330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Фоновый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419725" y="356235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Точечный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7216140" y="357378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Направленный</a:t>
            </a:r>
            <a:endParaRPr lang="ru-RU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71788" y="2179636"/>
            <a:ext cx="1979612" cy="134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05650" y="2176463"/>
            <a:ext cx="2038350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914899" y="2171701"/>
            <a:ext cx="2032001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8612" y="42352"/>
            <a:ext cx="7606737" cy="1215759"/>
          </a:xfrm>
        </p:spPr>
        <p:txBody>
          <a:bodyPr>
            <a:noAutofit/>
          </a:bodyPr>
          <a:lstStyle/>
          <a:p>
            <a:r>
              <a:rPr lang="ru-RU" sz="4000" dirty="0" smtClean="0"/>
              <a:t>Система построения коллекций объектов и примитивов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977957" y="1271080"/>
            <a:ext cx="4345022" cy="58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107660" y="1322963"/>
            <a:ext cx="409210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Единый объект геометрии</a:t>
            </a:r>
            <a:endParaRPr lang="ru-RU" sz="24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990928" y="4059677"/>
            <a:ext cx="4442298" cy="525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149814" y="4082376"/>
            <a:ext cx="409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Файл .</a:t>
            </a:r>
            <a:r>
              <a:rPr lang="en-US" sz="2400" b="1" dirty="0" smtClean="0"/>
              <a:t>g3dm</a:t>
            </a:r>
            <a:endParaRPr lang="ru-RU" sz="2400" b="1" dirty="0"/>
          </a:p>
        </p:txBody>
      </p:sp>
      <p:sp>
        <p:nvSpPr>
          <p:cNvPr id="12" name="Стрелка вправо 11"/>
          <p:cNvSpPr/>
          <p:nvPr/>
        </p:nvSpPr>
        <p:spPr>
          <a:xfrm rot="16200000">
            <a:off x="1634506" y="3179046"/>
            <a:ext cx="1082070" cy="547606"/>
          </a:xfrm>
          <a:prstGeom prst="rightArrow">
            <a:avLst>
              <a:gd name="adj1" fmla="val 50000"/>
              <a:gd name="adj2" fmla="val 601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19327" y="2298969"/>
            <a:ext cx="1890409" cy="58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645269" y="2350853"/>
            <a:ext cx="18190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Примитивы</a:t>
            </a:r>
            <a:endParaRPr lang="ru-RU" sz="2400" b="1" dirty="0"/>
          </a:p>
        </p:txBody>
      </p:sp>
      <p:sp>
        <p:nvSpPr>
          <p:cNvPr id="16" name="Стрелка вправо 15"/>
          <p:cNvSpPr/>
          <p:nvPr/>
        </p:nvSpPr>
        <p:spPr>
          <a:xfrm rot="16200000">
            <a:off x="3758378" y="3182289"/>
            <a:ext cx="1082070" cy="547606"/>
          </a:xfrm>
          <a:prstGeom prst="rightArrow">
            <a:avLst>
              <a:gd name="adj1" fmla="val 50000"/>
              <a:gd name="adj2" fmla="val 601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352799" y="2315181"/>
            <a:ext cx="1890409" cy="58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3385226" y="2373551"/>
            <a:ext cx="18190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Материалы</a:t>
            </a:r>
            <a:endParaRPr lang="ru-RU" sz="2400" b="1" dirty="0"/>
          </a:p>
        </p:txBody>
      </p:sp>
      <p:sp>
        <p:nvSpPr>
          <p:cNvPr id="19" name="Стрелка вправо 18"/>
          <p:cNvSpPr/>
          <p:nvPr/>
        </p:nvSpPr>
        <p:spPr>
          <a:xfrm rot="16200000">
            <a:off x="5694182" y="3192017"/>
            <a:ext cx="1082070" cy="547606"/>
          </a:xfrm>
          <a:prstGeom prst="rightArrow">
            <a:avLst>
              <a:gd name="adj1" fmla="val 50000"/>
              <a:gd name="adj2" fmla="val 601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872259" y="2318424"/>
            <a:ext cx="1890409" cy="58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5904686" y="2376794"/>
            <a:ext cx="18190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Текстуры</a:t>
            </a:r>
            <a:endParaRPr lang="ru-RU" sz="2400" b="1" dirty="0"/>
          </a:p>
        </p:txBody>
      </p:sp>
      <p:sp>
        <p:nvSpPr>
          <p:cNvPr id="22" name="Стрелка влево 21"/>
          <p:cNvSpPr/>
          <p:nvPr/>
        </p:nvSpPr>
        <p:spPr>
          <a:xfrm>
            <a:off x="5265907" y="2418945"/>
            <a:ext cx="564204" cy="356681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лево 22"/>
          <p:cNvSpPr/>
          <p:nvPr/>
        </p:nvSpPr>
        <p:spPr>
          <a:xfrm>
            <a:off x="2532435" y="2415702"/>
            <a:ext cx="781454" cy="356681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16200000">
            <a:off x="1918773" y="1918769"/>
            <a:ext cx="402077" cy="299958"/>
          </a:xfrm>
          <a:prstGeom prst="rightArrow">
            <a:avLst>
              <a:gd name="adj1" fmla="val 50000"/>
              <a:gd name="adj2" fmla="val 601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8612" y="51882"/>
            <a:ext cx="7606737" cy="1206230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Система построения коллекций объектов и примитивов</a:t>
            </a:r>
            <a:endParaRPr lang="ru-RU" sz="4000" dirty="0"/>
          </a:p>
        </p:txBody>
      </p:sp>
      <p:pic>
        <p:nvPicPr>
          <p:cNvPr id="3" name="Рисунок 2" descr="cool_btr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0373" y="1222877"/>
            <a:ext cx="6343738" cy="3360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частиц</a:t>
            </a:r>
            <a:endParaRPr lang="ru-RU" dirty="0"/>
          </a:p>
        </p:txBody>
      </p:sp>
      <p:pic>
        <p:nvPicPr>
          <p:cNvPr id="7" name="Содержимое 6" descr="TNG_Trg_20190419_200040_s00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5013" b="33576"/>
          <a:stretch>
            <a:fillRect/>
          </a:stretch>
        </p:blipFill>
        <p:spPr>
          <a:xfrm>
            <a:off x="382622" y="925716"/>
            <a:ext cx="5874640" cy="3140446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проекта</a:t>
            </a:r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-181549" y="341118"/>
          <a:ext cx="8910538" cy="4189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Разработка кода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136627" y="682600"/>
            <a:ext cx="4619668" cy="3745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Двас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Павел, 08-2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освещения, источники света, тени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2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Марков Максим, 08-2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построения топологий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Кураленок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Святослав, 08-4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вывода и низкоуровневое </a:t>
            </a:r>
            <a:r>
              <a:rPr lang="ru-RU" sz="800" i="1" dirty="0" err="1" smtClean="0"/>
              <a:t>программировние</a:t>
            </a:r>
            <a:r>
              <a:rPr lang="ru-RU" sz="800" i="1" dirty="0" smtClean="0"/>
              <a:t> видеоадаптера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Вашпанов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Александр, 09-3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вывода и низкоуровневое </a:t>
            </a:r>
            <a:r>
              <a:rPr lang="ru-RU" sz="800" i="1" dirty="0" err="1" smtClean="0"/>
              <a:t>программировние</a:t>
            </a:r>
            <a:r>
              <a:rPr lang="ru-RU" sz="800" i="1" dirty="0" smtClean="0"/>
              <a:t> видеоадаптера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Кононов Святослав, 09-3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построения и вывода примитивов, ввода 3-хмерного звука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Шайда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Андрей, 09-4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материалов, </a:t>
            </a:r>
            <a:r>
              <a:rPr lang="ru-RU" sz="800" i="1" dirty="0" err="1" smtClean="0"/>
              <a:t>текстурирования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Кузьмин Илья, 09-5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обслуживания и хранения всех </a:t>
            </a:r>
            <a:r>
              <a:rPr lang="ru-RU" sz="800" i="1" dirty="0" err="1" smtClean="0"/>
              <a:t>ресурсво</a:t>
            </a:r>
            <a:r>
              <a:rPr lang="ru-RU" sz="800" i="1" dirty="0" smtClean="0"/>
              <a:t> системы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Хлевной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Евгений, 09-5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построения коллекций объектов и примитивов, математические функции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Копейкина Софья, 10-5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анимации и взаимодействия с активными элементами вывода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Фабрика Артем, 10-5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ввода с различных устройств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Гирвиц</a:t>
            </a: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Александр, 10-6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обслуживания </a:t>
            </a:r>
            <a:r>
              <a:rPr lang="ru-RU" sz="800" i="1" dirty="0" err="1" smtClean="0"/>
              <a:t>шейдеров</a:t>
            </a:r>
            <a:endParaRPr lang="en-US" sz="800" i="1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endParaRPr lang="ru-RU" sz="300" dirty="0" smtClean="0"/>
          </a:p>
          <a:p>
            <a:pPr marL="169200" lvl="0" indent="-169200">
              <a:buClr>
                <a:srgbClr val="FF0000"/>
              </a:buClr>
              <a:buFont typeface="Arial" pitchFamily="34" charset="0"/>
              <a:buChar char="•"/>
            </a:pPr>
            <a:r>
              <a:rPr lang="ru-RU" altLang="ru-RU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Дмитриева Василиса, 10-6 класс</a:t>
            </a:r>
            <a:r>
              <a:rPr lang="ru-RU" sz="800" dirty="0" smtClean="0"/>
              <a:t/>
            </a:r>
            <a:br>
              <a:rPr lang="ru-RU" sz="800" dirty="0" smtClean="0"/>
            </a:br>
            <a:r>
              <a:rPr lang="ru-RU" sz="800" i="1" dirty="0" smtClean="0"/>
              <a:t>подсистемы освещения, источники света, тени</a:t>
            </a:r>
            <a:endParaRPr kumimoji="0" lang="ru-RU" altLang="ru-RU" sz="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262890" y="739520"/>
            <a:ext cx="3899459" cy="3466720"/>
          </a:xfrm>
        </p:spPr>
        <p:txBody>
          <a:bodyPr>
            <a:normAutofit/>
          </a:bodyPr>
          <a:lstStyle/>
          <a:p>
            <a:r>
              <a:rPr lang="ru-RU" sz="1600" dirty="0" smtClean="0"/>
              <a:t>Авторов: </a:t>
            </a:r>
            <a:r>
              <a:rPr lang="en-US" sz="1600" dirty="0" smtClean="0"/>
              <a:t>12</a:t>
            </a:r>
            <a:endParaRPr lang="ru-RU" sz="1600" dirty="0" smtClean="0"/>
          </a:p>
          <a:p>
            <a:r>
              <a:rPr lang="ru-RU" sz="1600" dirty="0" smtClean="0"/>
              <a:t>Языки: С</a:t>
            </a:r>
            <a:r>
              <a:rPr lang="en-US" sz="1600" dirty="0" smtClean="0"/>
              <a:t>/</a:t>
            </a:r>
            <a:r>
              <a:rPr lang="en-US" sz="1600" dirty="0" err="1" smtClean="0"/>
              <a:t>GLSL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en-US" sz="1100" dirty="0" smtClean="0"/>
              <a:t>(</a:t>
            </a:r>
            <a:r>
              <a:rPr lang="ru-RU" sz="1100" dirty="0" smtClean="0"/>
              <a:t>вершинные, </a:t>
            </a:r>
            <a:r>
              <a:rPr lang="ru-RU" sz="1100" dirty="0" err="1" smtClean="0"/>
              <a:t>тесселляционные</a:t>
            </a:r>
            <a:r>
              <a:rPr lang="ru-RU" sz="1100" dirty="0" smtClean="0"/>
              <a:t>, геометрические, фрагментные </a:t>
            </a:r>
            <a:r>
              <a:rPr lang="ru-RU" sz="1100" dirty="0" err="1" smtClean="0"/>
              <a:t>шейдера</a:t>
            </a:r>
            <a:r>
              <a:rPr lang="ru-RU" sz="1100" dirty="0" smtClean="0"/>
              <a:t>)</a:t>
            </a:r>
            <a:endParaRPr lang="ru-RU" sz="1200" dirty="0" smtClean="0"/>
          </a:p>
          <a:p>
            <a:r>
              <a:rPr lang="ru-RU" sz="1600" dirty="0" smtClean="0"/>
              <a:t>Время разработки: декабрь 201</a:t>
            </a:r>
            <a:r>
              <a:rPr lang="en-US" sz="1600" dirty="0" smtClean="0"/>
              <a:t>8</a:t>
            </a:r>
            <a:r>
              <a:rPr lang="ru-RU" sz="1600" dirty="0" smtClean="0"/>
              <a:t>-апрель 201</a:t>
            </a:r>
            <a:r>
              <a:rPr lang="en-US" sz="1600" dirty="0" smtClean="0"/>
              <a:t>9</a:t>
            </a:r>
            <a:endParaRPr lang="ru-RU" sz="1600" dirty="0" smtClean="0"/>
          </a:p>
          <a:p>
            <a:r>
              <a:rPr lang="ru-RU" sz="1600" dirty="0" smtClean="0"/>
              <a:t>Размер кода: </a:t>
            </a:r>
            <a:r>
              <a:rPr lang="en-US" sz="1600" dirty="0" smtClean="0"/>
              <a:t>31</a:t>
            </a:r>
            <a:r>
              <a:rPr lang="ru-RU" sz="1600" dirty="0" smtClean="0"/>
              <a:t>0 </a:t>
            </a:r>
            <a:r>
              <a:rPr lang="en-US" sz="1600" dirty="0" err="1" smtClean="0"/>
              <a:t>KiB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200" dirty="0" smtClean="0"/>
              <a:t> (</a:t>
            </a:r>
            <a:r>
              <a:rPr lang="en-US" sz="1000" dirty="0" smtClean="0"/>
              <a:t>39 x</a:t>
            </a:r>
            <a:r>
              <a:rPr lang="en-US" sz="1200" dirty="0" smtClean="0"/>
              <a:t> *.c – 20</a:t>
            </a:r>
            <a:r>
              <a:rPr lang="ru-RU" sz="1200" dirty="0" smtClean="0"/>
              <a:t>0</a:t>
            </a:r>
            <a:r>
              <a:rPr lang="en-US" sz="1200" dirty="0" smtClean="0"/>
              <a:t> </a:t>
            </a:r>
            <a:r>
              <a:rPr lang="en-US" sz="1200" dirty="0" err="1" smtClean="0"/>
              <a:t>KiB</a:t>
            </a:r>
            <a:r>
              <a:rPr lang="en-US" sz="1200" dirty="0" smtClean="0"/>
              <a:t>, </a:t>
            </a:r>
            <a:r>
              <a:rPr lang="en-US" sz="1000" dirty="0" smtClean="0"/>
              <a:t>29 x</a:t>
            </a:r>
            <a:r>
              <a:rPr lang="en-US" sz="1200" dirty="0" smtClean="0"/>
              <a:t> *.h – 87 </a:t>
            </a:r>
            <a:r>
              <a:rPr lang="en-US" sz="1200" dirty="0" err="1" smtClean="0"/>
              <a:t>KiB</a:t>
            </a:r>
            <a:r>
              <a:rPr lang="en-US" sz="1200" dirty="0" smtClean="0"/>
              <a:t>, </a:t>
            </a:r>
            <a:r>
              <a:rPr lang="en-US" sz="1000" dirty="0" smtClean="0"/>
              <a:t>22 x</a:t>
            </a:r>
            <a:r>
              <a:rPr lang="en-US" sz="1200" dirty="0" smtClean="0"/>
              <a:t> *.</a:t>
            </a:r>
            <a:r>
              <a:rPr lang="en-US" sz="1200" dirty="0" err="1" smtClean="0"/>
              <a:t>glsl</a:t>
            </a:r>
            <a:r>
              <a:rPr lang="en-US" sz="1200" dirty="0" smtClean="0"/>
              <a:t> – 36 </a:t>
            </a:r>
            <a:r>
              <a:rPr lang="en-US" sz="1200" dirty="0" err="1" smtClean="0"/>
              <a:t>KiB</a:t>
            </a:r>
            <a:r>
              <a:rPr lang="en-US" sz="1200" dirty="0" smtClean="0"/>
              <a:t>)</a:t>
            </a:r>
            <a:endParaRPr lang="en-US" sz="1600" dirty="0" smtClean="0"/>
          </a:p>
          <a:p>
            <a:r>
              <a:rPr lang="ru-RU" sz="1600" dirty="0" smtClean="0"/>
              <a:t>Строк кода: </a:t>
            </a:r>
            <a:r>
              <a:rPr lang="en-US" sz="1600" dirty="0" smtClean="0"/>
              <a:t>13000</a:t>
            </a:r>
            <a:br>
              <a:rPr lang="en-US" sz="1600" dirty="0" smtClean="0"/>
            </a:br>
            <a:r>
              <a:rPr lang="en-US" sz="1200" dirty="0" smtClean="0"/>
              <a:t>(*.c – 7000, *.h - 3300, *.</a:t>
            </a:r>
            <a:r>
              <a:rPr lang="en-US" sz="1200" dirty="0" err="1" smtClean="0"/>
              <a:t>glsl</a:t>
            </a:r>
            <a:r>
              <a:rPr lang="en-US" sz="1200" dirty="0" smtClean="0"/>
              <a:t> – 2700)</a:t>
            </a:r>
            <a:endParaRPr lang="en-US" sz="1600" dirty="0" smtClean="0"/>
          </a:p>
          <a:p>
            <a:pPr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xmlns="" val="34365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хранения	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08952" y="907917"/>
            <a:ext cx="1290537" cy="648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Stock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46825" y="2133601"/>
            <a:ext cx="2996119" cy="1147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740613" y="2127116"/>
            <a:ext cx="2918298" cy="1160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/>
          <p:cNvSpPr/>
          <p:nvPr/>
        </p:nvSpPr>
        <p:spPr>
          <a:xfrm>
            <a:off x="3988340" y="2658894"/>
            <a:ext cx="700391" cy="226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низ 23"/>
          <p:cNvSpPr/>
          <p:nvPr/>
        </p:nvSpPr>
        <p:spPr>
          <a:xfrm>
            <a:off x="1679642" y="1608305"/>
            <a:ext cx="194554" cy="486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3158247" y="2166025"/>
            <a:ext cx="7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Block</a:t>
            </a:r>
            <a:endParaRPr lang="ru-RU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35822" y="2110901"/>
            <a:ext cx="7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Block</a:t>
            </a:r>
            <a:endParaRPr lang="ru-RU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037617" y="2665379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2052536" y="2649168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3083668" y="2655652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4873557" y="2681592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5898204" y="2688077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6942306" y="2688077"/>
            <a:ext cx="654996" cy="460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Двойная стрелка влево/вправо 36"/>
          <p:cNvSpPr/>
          <p:nvPr/>
        </p:nvSpPr>
        <p:spPr>
          <a:xfrm>
            <a:off x="1705584" y="2827507"/>
            <a:ext cx="317770" cy="129701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Двойная стрелка влево/вправо 37"/>
          <p:cNvSpPr/>
          <p:nvPr/>
        </p:nvSpPr>
        <p:spPr>
          <a:xfrm>
            <a:off x="2739959" y="2837235"/>
            <a:ext cx="317770" cy="129701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Двойная стрелка влево/вправо 38"/>
          <p:cNvSpPr/>
          <p:nvPr/>
        </p:nvSpPr>
        <p:spPr>
          <a:xfrm>
            <a:off x="5548009" y="2856690"/>
            <a:ext cx="317770" cy="129701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Двойная стрелка влево/вправо 39"/>
          <p:cNvSpPr/>
          <p:nvPr/>
        </p:nvSpPr>
        <p:spPr>
          <a:xfrm>
            <a:off x="6579141" y="2863175"/>
            <a:ext cx="317770" cy="129701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1063559" y="2626468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2071993" y="2603769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3116094" y="2603770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4893015" y="2649165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5911175" y="2642681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6955279" y="2642680"/>
            <a:ext cx="69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Element</a:t>
            </a:r>
            <a:endParaRPr lang="ru-RU" sz="1100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1160834" y="2872903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2188724" y="2863175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3258765" y="2863176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4996775" y="2882630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6034392" y="2889116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7091464" y="2889116"/>
            <a:ext cx="389106" cy="201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/>
          <p:cNvSpPr txBox="1"/>
          <p:nvPr/>
        </p:nvSpPr>
        <p:spPr>
          <a:xfrm>
            <a:off x="1141378" y="2853448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2166026" y="2840477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3236068" y="2846962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80561" y="2853448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6011694" y="2859933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7068764" y="2866418"/>
            <a:ext cx="440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</a:t>
            </a:r>
            <a:endParaRPr lang="ru-RU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Схема 12"/>
          <p:cNvGraphicFramePr/>
          <p:nvPr/>
        </p:nvGraphicFramePr>
        <p:xfrm>
          <a:off x="2924780" y="2477311"/>
          <a:ext cx="2444888" cy="2328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анимации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590161" y="538264"/>
            <a:ext cx="29247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Система Анимации — главная связующая часть проекта. Создание системы анимации нацелено на централизацию процессов обработки данных в проекте.</a:t>
            </a:r>
            <a:endParaRPr lang="en-US" sz="1600" dirty="0" smtClean="0"/>
          </a:p>
          <a:p>
            <a:r>
              <a:rPr lang="ru-RU" sz="1600" dirty="0" smtClean="0"/>
              <a:t>Система анимации регулирует последовательность выполнения программы и связывает активные элементы анимации с ресурсами анимации.</a:t>
            </a:r>
          </a:p>
          <a:p>
            <a:r>
              <a:rPr lang="ru-RU" sz="1600" dirty="0" smtClean="0"/>
              <a:t>Активные элементы анимации – порождающие рисование элементы. </a:t>
            </a:r>
            <a:endParaRPr lang="ru-RU" sz="1600" dirty="0"/>
          </a:p>
        </p:txBody>
      </p:sp>
      <p:graphicFrame>
        <p:nvGraphicFramePr>
          <p:cNvPr id="10" name="Схема 9"/>
          <p:cNvGraphicFramePr/>
          <p:nvPr/>
        </p:nvGraphicFramePr>
        <p:xfrm>
          <a:off x="1348902" y="732818"/>
          <a:ext cx="2827507" cy="295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4" name="Схема 13"/>
          <p:cNvGraphicFramePr/>
          <p:nvPr/>
        </p:nvGraphicFramePr>
        <p:xfrm>
          <a:off x="168613" y="2840477"/>
          <a:ext cx="1614791" cy="1601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Схема 8"/>
          <p:cNvGraphicFramePr/>
          <p:nvPr/>
        </p:nvGraphicFramePr>
        <p:xfrm>
          <a:off x="233464" y="907911"/>
          <a:ext cx="1718553" cy="154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ввода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214009" y="466933"/>
          <a:ext cx="5272391" cy="3586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48529" y="1478596"/>
            <a:ext cx="3320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Система ввода – система, позволяющая вносить изменения в работу программы посредством использования устройств ввода информации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ввода</a:t>
            </a:r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60516" y="1238655"/>
          <a:ext cx="8994843" cy="2360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0143" y="1115433"/>
            <a:ext cx="728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Схема работы системы ввода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08612" y="-1828"/>
            <a:ext cx="7606737" cy="639159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Система </a:t>
            </a:r>
            <a:r>
              <a:rPr kumimoji="0" lang="ru-R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рендеринга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771650" y="571500"/>
            <a:ext cx="1006610" cy="9645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Ka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917565" y="853600"/>
            <a:ext cx="1006610" cy="964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Kd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069965" y="1155155"/>
            <a:ext cx="1006610" cy="9645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Ks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2222365" y="1456710"/>
            <a:ext cx="1006610" cy="9645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Ph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2374765" y="1758265"/>
            <a:ext cx="1006610" cy="9645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Pos</a:t>
            </a:r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2527165" y="2072790"/>
            <a:ext cx="1006610" cy="9645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Normal</a:t>
            </a:r>
            <a:endParaRPr lang="ru-RU" dirty="0"/>
          </a:p>
        </p:txBody>
      </p:sp>
      <p:sp>
        <p:nvSpPr>
          <p:cNvPr id="30" name="Овал 29"/>
          <p:cNvSpPr/>
          <p:nvPr/>
        </p:nvSpPr>
        <p:spPr>
          <a:xfrm>
            <a:off x="19050" y="1142999"/>
            <a:ext cx="1521975" cy="6693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Примитивы</a:t>
            </a:r>
            <a:endParaRPr lang="ru-RU" sz="1400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3321388" y="3209924"/>
            <a:ext cx="1164887" cy="49009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Источники освещения</a:t>
            </a:r>
            <a:endParaRPr lang="ru-RU" sz="1400" dirty="0"/>
          </a:p>
        </p:txBody>
      </p:sp>
      <p:sp>
        <p:nvSpPr>
          <p:cNvPr id="49" name="Овал 48"/>
          <p:cNvSpPr/>
          <p:nvPr/>
        </p:nvSpPr>
        <p:spPr>
          <a:xfrm>
            <a:off x="1319719" y="3524250"/>
            <a:ext cx="1299656" cy="10668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Итоговый кадр</a:t>
            </a:r>
            <a:endParaRPr lang="ru-RU" sz="1400" dirty="0"/>
          </a:p>
        </p:txBody>
      </p:sp>
      <p:sp>
        <p:nvSpPr>
          <p:cNvPr id="57" name="Овал 56"/>
          <p:cNvSpPr/>
          <p:nvPr/>
        </p:nvSpPr>
        <p:spPr>
          <a:xfrm>
            <a:off x="19050" y="2153056"/>
            <a:ext cx="1721798" cy="63525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Отложенный вывод</a:t>
            </a:r>
            <a:endParaRPr lang="ru-RU" sz="1400" dirty="0"/>
          </a:p>
        </p:txBody>
      </p:sp>
      <p:cxnSp>
        <p:nvCxnSpPr>
          <p:cNvPr id="96" name="Скругленная соединительная линия 95"/>
          <p:cNvCxnSpPr>
            <a:stCxn id="57" idx="6"/>
            <a:endCxn id="49" idx="2"/>
          </p:cNvCxnSpPr>
          <p:nvPr/>
        </p:nvCxnSpPr>
        <p:spPr>
          <a:xfrm flipH="1">
            <a:off x="1319719" y="2470686"/>
            <a:ext cx="421129" cy="1586964"/>
          </a:xfrm>
          <a:prstGeom prst="curvedConnector5">
            <a:avLst>
              <a:gd name="adj1" fmla="val -54283"/>
              <a:gd name="adj2" fmla="val 43202"/>
              <a:gd name="adj3" fmla="val 154283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Скругленная соединительная линия 134"/>
          <p:cNvCxnSpPr>
            <a:stCxn id="42" idx="2"/>
            <a:endCxn id="137" idx="3"/>
          </p:cNvCxnSpPr>
          <p:nvPr/>
        </p:nvCxnSpPr>
        <p:spPr>
          <a:xfrm rot="16200000" flipH="1">
            <a:off x="3882888" y="3720962"/>
            <a:ext cx="376681" cy="334793"/>
          </a:xfrm>
          <a:prstGeom prst="curvedConnector4">
            <a:avLst>
              <a:gd name="adj1" fmla="val 15863"/>
              <a:gd name="adj2" fmla="val 24225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Прямоугольник 136"/>
          <p:cNvSpPr/>
          <p:nvPr/>
        </p:nvSpPr>
        <p:spPr>
          <a:xfrm>
            <a:off x="3521005" y="3819525"/>
            <a:ext cx="717620" cy="51435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HDR effects</a:t>
            </a:r>
            <a:endParaRPr lang="ru-RU" sz="1400" dirty="0"/>
          </a:p>
        </p:txBody>
      </p:sp>
      <p:cxnSp>
        <p:nvCxnSpPr>
          <p:cNvPr id="146" name="Прямая со стрелкой 145"/>
          <p:cNvCxnSpPr>
            <a:stCxn id="137" idx="1"/>
            <a:endCxn id="49" idx="6"/>
          </p:cNvCxnSpPr>
          <p:nvPr/>
        </p:nvCxnSpPr>
        <p:spPr>
          <a:xfrm flipH="1" flipV="1">
            <a:off x="2619375" y="4057650"/>
            <a:ext cx="901630" cy="190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Скругленная соединительная линия 147"/>
          <p:cNvCxnSpPr>
            <a:stCxn id="29" idx="3"/>
            <a:endCxn id="42" idx="1"/>
          </p:cNvCxnSpPr>
          <p:nvPr/>
        </p:nvCxnSpPr>
        <p:spPr>
          <a:xfrm flipH="1">
            <a:off x="3321388" y="2555065"/>
            <a:ext cx="212387" cy="899907"/>
          </a:xfrm>
          <a:prstGeom prst="curvedConnector5">
            <a:avLst>
              <a:gd name="adj1" fmla="val -107634"/>
              <a:gd name="adj2" fmla="val 63181"/>
              <a:gd name="adj3" fmla="val 207634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Скругленная соединительная линия 149"/>
          <p:cNvCxnSpPr>
            <a:stCxn id="30" idx="6"/>
            <a:endCxn id="26" idx="1"/>
          </p:cNvCxnSpPr>
          <p:nvPr/>
        </p:nvCxnSpPr>
        <p:spPr>
          <a:xfrm>
            <a:off x="1541025" y="1477692"/>
            <a:ext cx="528940" cy="159738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5972" y="685800"/>
            <a:ext cx="1257830" cy="132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3439" y="695325"/>
            <a:ext cx="1240186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5075" y="705799"/>
            <a:ext cx="1228723" cy="129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05726" y="726435"/>
            <a:ext cx="1228724" cy="129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48226" y="2466430"/>
            <a:ext cx="1257300" cy="132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57925" y="2455912"/>
            <a:ext cx="1276350" cy="134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3" name="TextBox 212"/>
          <p:cNvSpPr txBox="1"/>
          <p:nvPr/>
        </p:nvSpPr>
        <p:spPr>
          <a:xfrm>
            <a:off x="4676775" y="11525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4" name="TextBox 213"/>
          <p:cNvSpPr txBox="1"/>
          <p:nvPr/>
        </p:nvSpPr>
        <p:spPr>
          <a:xfrm>
            <a:off x="6076950" y="11620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5" name="TextBox 214"/>
          <p:cNvSpPr txBox="1"/>
          <p:nvPr/>
        </p:nvSpPr>
        <p:spPr>
          <a:xfrm>
            <a:off x="7477125" y="11811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6" name="TextBox 215"/>
          <p:cNvSpPr txBox="1"/>
          <p:nvPr/>
        </p:nvSpPr>
        <p:spPr>
          <a:xfrm>
            <a:off x="4619625" y="29337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7" name="TextBox 216"/>
          <p:cNvSpPr txBox="1"/>
          <p:nvPr/>
        </p:nvSpPr>
        <p:spPr>
          <a:xfrm>
            <a:off x="6029325" y="29337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8" name="TextBox 217"/>
          <p:cNvSpPr txBox="1"/>
          <p:nvPr/>
        </p:nvSpPr>
        <p:spPr>
          <a:xfrm>
            <a:off x="7448550" y="29337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ru-RU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63161" y="2450811"/>
            <a:ext cx="1318914" cy="138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1" name="TextBox 220"/>
          <p:cNvSpPr txBox="1"/>
          <p:nvPr/>
        </p:nvSpPr>
        <p:spPr>
          <a:xfrm>
            <a:off x="8872493" y="11715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age0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559" y="713467"/>
            <a:ext cx="2635780" cy="1586847"/>
          </a:xfrm>
          <a:prstGeom prst="rect">
            <a:avLst/>
          </a:prstGeom>
        </p:spPr>
      </p:pic>
      <p:pic>
        <p:nvPicPr>
          <p:cNvPr id="5" name="Рисунок 4" descr="image0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27" y="2881585"/>
            <a:ext cx="2635780" cy="1586847"/>
          </a:xfrm>
          <a:prstGeom prst="rect">
            <a:avLst/>
          </a:prstGeom>
        </p:spPr>
      </p:pic>
      <p:pic>
        <p:nvPicPr>
          <p:cNvPr id="6" name="Рисунок 5" descr="image01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135" y="2407131"/>
            <a:ext cx="2635780" cy="1586847"/>
          </a:xfrm>
          <a:prstGeom prst="rect">
            <a:avLst/>
          </a:prstGeom>
        </p:spPr>
      </p:pic>
      <p:pic>
        <p:nvPicPr>
          <p:cNvPr id="7" name="Рисунок 6" descr="image02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8943" y="1932678"/>
            <a:ext cx="2635780" cy="1586847"/>
          </a:xfrm>
          <a:prstGeom prst="rect">
            <a:avLst/>
          </a:prstGeom>
        </p:spPr>
      </p:pic>
      <p:pic>
        <p:nvPicPr>
          <p:cNvPr id="8" name="Рисунок 7" descr="image02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54751" y="1458225"/>
            <a:ext cx="2635780" cy="1586847"/>
          </a:xfrm>
          <a:prstGeom prst="rect">
            <a:avLst/>
          </a:prstGeom>
        </p:spPr>
      </p:pic>
      <p:pic>
        <p:nvPicPr>
          <p:cNvPr id="9" name="Рисунок 8" descr="image02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0559" y="983772"/>
            <a:ext cx="2635780" cy="1586847"/>
          </a:xfrm>
          <a:prstGeom prst="rect">
            <a:avLst/>
          </a:prstGeom>
        </p:spPr>
      </p:pic>
      <p:pic>
        <p:nvPicPr>
          <p:cNvPr id="10" name="Рисунок 9" descr="image027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6365" y="509319"/>
            <a:ext cx="2635780" cy="1586847"/>
          </a:xfrm>
          <a:prstGeom prst="rect">
            <a:avLst/>
          </a:prstGeom>
        </p:spPr>
      </p:pic>
      <p:pic>
        <p:nvPicPr>
          <p:cNvPr id="11" name="Рисунок 10" descr="image02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32082" y="3052387"/>
            <a:ext cx="2635780" cy="15868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Стрелка влево 22"/>
          <p:cNvSpPr/>
          <p:nvPr/>
        </p:nvSpPr>
        <p:spPr>
          <a:xfrm rot="12464855">
            <a:off x="4744831" y="3177075"/>
            <a:ext cx="2467311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лево 20"/>
          <p:cNvSpPr/>
          <p:nvPr/>
        </p:nvSpPr>
        <p:spPr>
          <a:xfrm rot="13853058">
            <a:off x="4446180" y="3364976"/>
            <a:ext cx="1079751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лево 18"/>
          <p:cNvSpPr/>
          <p:nvPr/>
        </p:nvSpPr>
        <p:spPr>
          <a:xfrm rot="17716795">
            <a:off x="3169472" y="3183545"/>
            <a:ext cx="1224277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лево 16"/>
          <p:cNvSpPr/>
          <p:nvPr/>
        </p:nvSpPr>
        <p:spPr>
          <a:xfrm rot="19505353">
            <a:off x="2505997" y="3126892"/>
            <a:ext cx="1523718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лево 14"/>
          <p:cNvSpPr/>
          <p:nvPr/>
        </p:nvSpPr>
        <p:spPr>
          <a:xfrm rot="20655447">
            <a:off x="1447155" y="3050614"/>
            <a:ext cx="2467311" cy="4798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углом 9"/>
          <p:cNvSpPr/>
          <p:nvPr/>
        </p:nvSpPr>
        <p:spPr>
          <a:xfrm rot="10800000">
            <a:off x="2334637" y="1614792"/>
            <a:ext cx="1374843" cy="88197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Стрелка вниз 11"/>
          <p:cNvSpPr/>
          <p:nvPr/>
        </p:nvSpPr>
        <p:spPr>
          <a:xfrm>
            <a:off x="4215319" y="1601822"/>
            <a:ext cx="687421" cy="1134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Топология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776937" y="619191"/>
            <a:ext cx="1835285" cy="105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Построение примитива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81583" y="619191"/>
            <a:ext cx="166018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Создание объекта</a:t>
            </a:r>
            <a:endParaRPr lang="ru-RU" dirty="0"/>
          </a:p>
        </p:txBody>
      </p:sp>
      <p:sp>
        <p:nvSpPr>
          <p:cNvPr id="7" name="Стрелка вправо 6"/>
          <p:cNvSpPr/>
          <p:nvPr/>
        </p:nvSpPr>
        <p:spPr>
          <a:xfrm>
            <a:off x="1919591" y="758757"/>
            <a:ext cx="1232171" cy="570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216613" y="619191"/>
            <a:ext cx="1932561" cy="979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Объект</a:t>
            </a:r>
            <a:endParaRPr lang="ru-RU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5317787" y="732818"/>
            <a:ext cx="1413753" cy="570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49550" y="1880681"/>
            <a:ext cx="1465634" cy="830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Количество вершин</a:t>
            </a:r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728936" y="2736715"/>
            <a:ext cx="1575881" cy="719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Вершины объекта</a:t>
            </a:r>
            <a:endParaRPr lang="ru-RU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63166" y="3573294"/>
            <a:ext cx="1128408" cy="674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Позиция</a:t>
            </a:r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1556426" y="3839184"/>
            <a:ext cx="1245141" cy="752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Нормаль</a:t>
            </a:r>
            <a:endParaRPr lang="ru-RU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145277" y="3981855"/>
            <a:ext cx="1491574" cy="642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Текстурные координаты</a:t>
            </a:r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766553" y="4046705"/>
            <a:ext cx="1322962" cy="629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Цвет вершины</a:t>
            </a:r>
            <a:endParaRPr lang="ru-RU" dirty="0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6517532" y="4131013"/>
            <a:ext cx="1608306" cy="719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Тангент</a:t>
            </a:r>
            <a:r>
              <a:rPr lang="ru-RU" dirty="0" smtClean="0"/>
              <a:t> и</a:t>
            </a:r>
          </a:p>
          <a:p>
            <a:pPr algn="ctr"/>
            <a:r>
              <a:rPr lang="ru-RU" dirty="0" err="1" smtClean="0"/>
              <a:t>Битангент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чение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17552</TotalTime>
  <Words>476</Words>
  <Application>Microsoft Office PowerPoint</Application>
  <PresentationFormat>Экран (16:9)</PresentationFormat>
  <Paragraphs>196</Paragraphs>
  <Slides>20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Течение</vt:lpstr>
      <vt:lpstr>Проектирование системы визуализации трехмерных сцен в реальном времени с использованием современных средств графических процессоров </vt:lpstr>
      <vt:lpstr>Структура проекта</vt:lpstr>
      <vt:lpstr>Система хранения </vt:lpstr>
      <vt:lpstr>Система анимации</vt:lpstr>
      <vt:lpstr>Система ввода</vt:lpstr>
      <vt:lpstr>Система ввода</vt:lpstr>
      <vt:lpstr>Слайд 7</vt:lpstr>
      <vt:lpstr>Слайд 8</vt:lpstr>
      <vt:lpstr>Топология</vt:lpstr>
      <vt:lpstr>Топология</vt:lpstr>
      <vt:lpstr>Топология</vt:lpstr>
      <vt:lpstr>Топология</vt:lpstr>
      <vt:lpstr> Материалы и текстуры</vt:lpstr>
      <vt:lpstr>Материалы и текстуры</vt:lpstr>
      <vt:lpstr>Шейдера</vt:lpstr>
      <vt:lpstr>Система освещения</vt:lpstr>
      <vt:lpstr>Система построения коллекций объектов и примитивов</vt:lpstr>
      <vt:lpstr>Система построения коллекций объектов и примитивов</vt:lpstr>
      <vt:lpstr>Система частиц</vt:lpstr>
      <vt:lpstr>Разработка кода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Проектирование системы визуализации трехмерных сцен в реальном времени с использованием современных средств графических процессоров</dc:title>
  <dc:creator>CGSG'2018</dc:creator>
  <cp:keywords>CGSG;Computer Graphics;Real Time;ФМЛ № 30;Computer Graphics Support Group</cp:keywords>
  <cp:lastModifiedBy>VG4</cp:lastModifiedBy>
  <cp:revision>295</cp:revision>
  <dcterms:created xsi:type="dcterms:W3CDTF">2016-01-28T14:53:46Z</dcterms:created>
  <dcterms:modified xsi:type="dcterms:W3CDTF">2019-04-19T17:52:03Z</dcterms:modified>
</cp:coreProperties>
</file>